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emf" ContentType="image/x-emf"/>
  <Default Extension="rels" ContentType="application/vnd.openxmlformats-package.relationships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6.xml" ContentType="application/vnd.openxmlformats-officedocument.presentationml.slide+xml"/>
  <Override PartName="/docProps/custom.xml" ContentType="application/vnd.openxmlformats-officedocument.custom-properties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slideLayouts/slideLayout6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sldMasterIdLst>
    <p:sldMasterId id="2147483648" r:id="rId1"/>
  </p:sldMasterIdLst>
  <p:notesMasterIdLst>
    <p:notesMasterId r:id="rId11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12192000" cy="6858000"/>
  <p:notesSz cx="12192000" cy="6858000"/>
  <p:defaultTextStyle>
    <a:defPPr>
      <a:defRPr lang="en-GB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 /><Relationship Id="rId13" Type="http://schemas.openxmlformats.org/officeDocument/2006/relationships/tableStyles" Target="tableStyles.xml" /><Relationship Id="rId14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2" name="PlaceHolder 1" hidden="0"/>
          <p:cNvSpPr>
            <a:spLocks noChangeAspect="1" noGrp="1" noRot="1"/>
          </p:cNvSpPr>
          <p:nvPr isPhoto="0" userDrawn="0">
            <p:ph type="sldImg" hasCustomPrompt="0"/>
          </p:nvPr>
        </p:nvSpPr>
        <p:spPr bwMode="auto"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>
              <a:defRPr/>
            </a:pPr>
            <a:r>
              <a:rPr lang="de-DE" sz="1800" b="0" strike="noStrike" spc="-1">
                <a:solidFill>
                  <a:srgbClr val="000000"/>
                </a:solidFill>
                <a:latin typeface="Source Sans 3"/>
              </a:rPr>
              <a:t>Click to move the slide</a:t>
            </a:r>
            <a:endParaRPr/>
          </a:p>
        </p:txBody>
      </p:sp>
      <p:sp>
        <p:nvSpPr>
          <p:cNvPr id="43" name="PlaceHolder 2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756000" y="5078520"/>
            <a:ext cx="6047640" cy="4811039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defRPr/>
            </a:pPr>
            <a:r>
              <a:rPr lang="en-US" sz="2000" b="0" strike="noStrike" spc="-1">
                <a:latin typeface="Arial"/>
              </a:rPr>
              <a:t>Click to edit the notes format</a:t>
            </a:r>
            <a:endParaRPr/>
          </a:p>
        </p:txBody>
      </p:sp>
      <p:sp>
        <p:nvSpPr>
          <p:cNvPr id="44" name="PlaceHolder 3" hidden="0"/>
          <p:cNvSpPr>
            <a:spLocks noGrp="1"/>
          </p:cNvSpPr>
          <p:nvPr isPhoto="0" userDrawn="0">
            <p:ph type="hdr" hasCustomPrompt="0"/>
          </p:nvPr>
        </p:nvSpPr>
        <p:spPr bwMode="auto"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defRPr/>
            </a:pPr>
            <a:r>
              <a:rPr lang="en-US" sz="1400" b="0" strike="noStrike" spc="-1">
                <a:latin typeface="Times New Roman"/>
              </a:rPr>
              <a:t>&lt;header&gt;</a:t>
            </a:r>
            <a:endParaRPr/>
          </a:p>
        </p:txBody>
      </p:sp>
      <p:sp>
        <p:nvSpPr>
          <p:cNvPr id="45" name="PlaceHolder 4" hidden="0"/>
          <p:cNvSpPr>
            <a:spLocks noGrp="1"/>
          </p:cNvSpPr>
          <p:nvPr isPhoto="0" userDrawn="0">
            <p:ph type="dt" hasCustomPrompt="0"/>
          </p:nvPr>
        </p:nvSpPr>
        <p:spPr bwMode="auto"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>
              <a:defRPr/>
            </a:pPr>
            <a:r>
              <a:rPr lang="en-US" sz="1400" b="0" strike="noStrike" spc="-1">
                <a:latin typeface="Times New Roman"/>
              </a:rPr>
              <a:t>&lt;date/time&gt;</a:t>
            </a:r>
            <a:endParaRPr/>
          </a:p>
        </p:txBody>
      </p:sp>
      <p:sp>
        <p:nvSpPr>
          <p:cNvPr id="46" name="PlaceHolder 5" hidden="0"/>
          <p:cNvSpPr>
            <a:spLocks noGrp="1"/>
          </p:cNvSpPr>
          <p:nvPr isPhoto="0" userDrawn="0">
            <p:ph type="ftr" hasCustomPrompt="0"/>
          </p:nvPr>
        </p:nvSpPr>
        <p:spPr bwMode="auto"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>
              <a:defRPr/>
            </a:pPr>
            <a:r>
              <a:rPr lang="en-US" sz="1400" b="0" strike="noStrike" spc="-1">
                <a:latin typeface="Times New Roman"/>
              </a:rPr>
              <a:t>&lt;footer&gt;</a:t>
            </a:r>
            <a:endParaRPr/>
          </a:p>
        </p:txBody>
      </p:sp>
      <p:sp>
        <p:nvSpPr>
          <p:cNvPr id="47" name="PlaceHolder 6" hidden="0"/>
          <p:cNvSpPr>
            <a:spLocks noGrp="1"/>
          </p:cNvSpPr>
          <p:nvPr isPhoto="0" userDrawn="0">
            <p:ph type="sldNum" hasCustomPrompt="0"/>
          </p:nvPr>
        </p:nvSpPr>
        <p:spPr bwMode="auto"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>
              <a:defRPr/>
            </a:pPr>
            <a:fld id="{CEA33D95-AC4F-4821-9E88-BE7F36783634}" type="slidenum">
              <a:rPr lang="en-US" sz="1400" b="0" strike="noStrike" spc="-1">
                <a:latin typeface="Times New Roman"/>
              </a:rPr>
              <a:t/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 ?>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2" name="PlaceHolder 1" hidden="0"/>
          <p:cNvSpPr>
            <a:spLocks noChangeAspect="1" noGrp="1" noRot="1"/>
          </p:cNvSpPr>
          <p:nvPr isPhoto="0" userDrawn="0">
            <p:ph type="sldImg" hasCustomPrompt="0"/>
          </p:nvPr>
        </p:nvSpPr>
        <p:spPr bwMode="auto">
          <a:xfrm>
            <a:off x="439738" y="1252538"/>
            <a:ext cx="6008687" cy="3381375"/>
          </a:xfrm>
          <a:prstGeom prst="rect">
            <a:avLst/>
          </a:prstGeom>
        </p:spPr>
      </p:sp>
      <p:sp>
        <p:nvSpPr>
          <p:cNvPr id="183" name="PlaceHolder 2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88680" y="4822200"/>
            <a:ext cx="5510160" cy="3945240"/>
          </a:xfrm>
          <a:prstGeom prst="rect">
            <a:avLst/>
          </a:prstGeom>
        </p:spPr>
        <p:txBody>
          <a:bodyPr lIns="96480" tIns="48240" rIns="96480" bIns="48240">
            <a:noAutofit/>
          </a:bodyPr>
          <a:lstStyle/>
          <a:p>
            <a:pPr marL="216000" indent="-216000">
              <a:lnSpc>
                <a:spcPct val="100000"/>
              </a:lnSpc>
              <a:defRPr/>
            </a:pPr>
            <a:r>
              <a:rPr lang="de-DE" sz="2000" b="0" strike="noStrike" spc="-1">
                <a:latin typeface="Arial"/>
              </a:rPr>
              <a:t>Observatory for Political Texts in European Democracies</a:t>
            </a:r>
            <a:endParaRPr lang="en-US" sz="20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  <a:defRPr/>
            </a:pPr>
            <a:endParaRPr lang="en-US" sz="20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  <a:defRPr/>
            </a:pPr>
            <a:endParaRPr lang="en-US" sz="2000" b="0" strike="noStrike" spc="-1">
              <a:latin typeface="Arial"/>
            </a:endParaRPr>
          </a:p>
        </p:txBody>
      </p:sp>
      <p:sp>
        <p:nvSpPr>
          <p:cNvPr id="184" name="TextShape 3" hidden="0"/>
          <p:cNvSpPr txBox="1"/>
          <p:nvPr isPhoto="0" userDrawn="0"/>
        </p:nvSpPr>
        <p:spPr bwMode="auto">
          <a:xfrm>
            <a:off x="3901680" y="9517680"/>
            <a:ext cx="2984400" cy="502560"/>
          </a:xfrm>
          <a:prstGeom prst="rect">
            <a:avLst/>
          </a:prstGeom>
          <a:noFill/>
          <a:ln>
            <a:noFill/>
          </a:ln>
        </p:spPr>
        <p:txBody>
          <a:bodyPr lIns="96480" tIns="48240" rIns="96480" bIns="48240" anchor="b">
            <a:noAutofit/>
          </a:bodyPr>
          <a:lstStyle/>
          <a:p>
            <a:pPr algn="r">
              <a:lnSpc>
                <a:spcPct val="100000"/>
              </a:lnSpc>
              <a:defRPr/>
            </a:pPr>
            <a:fld id="{DDB343E1-B144-4ADC-9D3D-E1E756E494AE}" type="slidenum">
              <a:rPr lang="de-DE" sz="1300" b="0" strike="noStrike" spc="-1">
                <a:latin typeface="Times New Roman"/>
              </a:rPr>
              <a:t/>
            </a:fld>
            <a:endParaRPr lang="en-US" sz="1300" b="0" strike="noStrike" spc="-1">
              <a:latin typeface="Times New Roman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2" name="PlaceHolder 1" hidden="0"/>
          <p:cNvSpPr>
            <a:spLocks noChangeAspect="1" noGrp="1" noRot="1"/>
          </p:cNvSpPr>
          <p:nvPr isPhoto="0" userDrawn="0">
            <p:ph type="sldImg" hasCustomPrompt="0"/>
          </p:nvPr>
        </p:nvSpPr>
        <p:spPr bwMode="auto">
          <a:xfrm>
            <a:off x="439738" y="1252538"/>
            <a:ext cx="6008687" cy="3381375"/>
          </a:xfrm>
          <a:prstGeom prst="rect">
            <a:avLst/>
          </a:prstGeom>
        </p:spPr>
      </p:sp>
      <p:sp>
        <p:nvSpPr>
          <p:cNvPr id="183" name="PlaceHolder 2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88680" y="4822200"/>
            <a:ext cx="5510160" cy="3945240"/>
          </a:xfrm>
          <a:prstGeom prst="rect">
            <a:avLst/>
          </a:prstGeom>
        </p:spPr>
        <p:txBody>
          <a:bodyPr lIns="96480" tIns="48240" rIns="96480" bIns="48240">
            <a:noAutofit/>
          </a:bodyPr>
          <a:lstStyle/>
          <a:p>
            <a:pPr marL="216000" indent="-216000">
              <a:lnSpc>
                <a:spcPct val="100000"/>
              </a:lnSpc>
              <a:defRPr/>
            </a:pPr>
            <a:r>
              <a:rPr lang="de-DE" sz="2000" b="0" strike="noStrike" spc="-1">
                <a:latin typeface="Arial"/>
              </a:rPr>
              <a:t>Observatory for Political Texts in European Democracies</a:t>
            </a:r>
            <a:endParaRPr lang="en-US" sz="20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  <a:defRPr/>
            </a:pPr>
            <a:endParaRPr lang="en-US" sz="20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  <a:defRPr/>
            </a:pPr>
            <a:endParaRPr lang="en-US" sz="2000" b="0" strike="noStrike" spc="-1">
              <a:latin typeface="Arial"/>
            </a:endParaRPr>
          </a:p>
        </p:txBody>
      </p:sp>
      <p:sp>
        <p:nvSpPr>
          <p:cNvPr id="184" name="TextShape 3" hidden="0"/>
          <p:cNvSpPr txBox="1"/>
          <p:nvPr isPhoto="0" userDrawn="0"/>
        </p:nvSpPr>
        <p:spPr bwMode="auto">
          <a:xfrm>
            <a:off x="3901680" y="9517680"/>
            <a:ext cx="2984400" cy="502560"/>
          </a:xfrm>
          <a:prstGeom prst="rect">
            <a:avLst/>
          </a:prstGeom>
          <a:noFill/>
          <a:ln>
            <a:noFill/>
          </a:ln>
        </p:spPr>
        <p:txBody>
          <a:bodyPr lIns="96480" tIns="48240" rIns="96480" bIns="48240" anchor="b">
            <a:noAutofit/>
          </a:bodyPr>
          <a:lstStyle/>
          <a:p>
            <a:pPr algn="r">
              <a:lnSpc>
                <a:spcPct val="100000"/>
              </a:lnSpc>
              <a:defRPr/>
            </a:pPr>
            <a:fld id="{DDB343E1-B144-4ADC-9D3D-E1E756E494AE}" type="slidenum">
              <a:rPr lang="de-DE" sz="1300" b="0" strike="noStrike" spc="-1">
                <a:latin typeface="Times New Roman"/>
              </a:rPr>
              <a:t/>
            </a:fld>
            <a:endParaRPr lang="en-US" sz="1300" b="0" strike="noStrike" spc="-1">
              <a:latin typeface="Times New Roman"/>
            </a:endParaRPr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Blank Slid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53" name="Picture 4" hidden="0"/>
          <p:cNvPicPr/>
          <p:nvPr isPhoto="0" userDrawn="0"/>
        </p:nvPicPr>
        <p:blipFill>
          <a:blip r:embed="rId2"/>
          <a:stretch/>
        </p:blipFill>
        <p:spPr bwMode="auto">
          <a:xfrm>
            <a:off x="10128600" y="5050800"/>
            <a:ext cx="1595880" cy="1240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OverTx" userDrawn="1">
  <p:cSld name="Title, Content over Conten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7" name="PlaceHolder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609480" y="274680"/>
            <a:ext cx="109724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>
              <a:defRPr/>
            </a:pPr>
            <a:endParaRPr lang="de-DE" sz="1800" b="0" strike="noStrike" spc="-1">
              <a:solidFill>
                <a:srgbClr val="000000"/>
              </a:solidFill>
              <a:latin typeface="Source Sans 3"/>
            </a:endParaRPr>
          </a:p>
        </p:txBody>
      </p:sp>
      <p:sp>
        <p:nvSpPr>
          <p:cNvPr id="28" name="PlaceHolder 2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09480" y="1600200"/>
            <a:ext cx="109724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de-DE" sz="3200" b="0" strike="noStrike" spc="-1">
              <a:solidFill>
                <a:srgbClr val="000000"/>
              </a:solidFill>
              <a:latin typeface="Source Sans 3"/>
            </a:endParaRPr>
          </a:p>
        </p:txBody>
      </p:sp>
      <p:sp>
        <p:nvSpPr>
          <p:cNvPr id="29" name="PlaceHolder 3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09480" y="3964320"/>
            <a:ext cx="109724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de-DE" sz="3200" b="0" strike="noStrike" spc="-1">
              <a:solidFill>
                <a:srgbClr val="000000"/>
              </a:solidFill>
              <a:latin typeface="Source Sans 3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fourObj" userDrawn="1">
  <p:cSld name="Title, 4 Conten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0" name="PlaceHolder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609480" y="274680"/>
            <a:ext cx="109724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>
              <a:defRPr/>
            </a:pPr>
            <a:endParaRPr lang="de-DE" sz="1800" b="0" strike="noStrike" spc="-1">
              <a:solidFill>
                <a:srgbClr val="000000"/>
              </a:solidFill>
              <a:latin typeface="Source Sans 3"/>
            </a:endParaRPr>
          </a:p>
        </p:txBody>
      </p:sp>
      <p:sp>
        <p:nvSpPr>
          <p:cNvPr id="31" name="PlaceHolder 2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09480" y="1600200"/>
            <a:ext cx="535428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de-DE" sz="3200" b="0" strike="noStrike" spc="-1">
              <a:solidFill>
                <a:srgbClr val="000000"/>
              </a:solidFill>
              <a:latin typeface="Source Sans 3"/>
            </a:endParaRPr>
          </a:p>
        </p:txBody>
      </p:sp>
      <p:sp>
        <p:nvSpPr>
          <p:cNvPr id="32" name="PlaceHolder 3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231960" y="1600200"/>
            <a:ext cx="535428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de-DE" sz="3200" b="0" strike="noStrike" spc="-1">
              <a:solidFill>
                <a:srgbClr val="000000"/>
              </a:solidFill>
              <a:latin typeface="Source Sans 3"/>
            </a:endParaRPr>
          </a:p>
        </p:txBody>
      </p:sp>
      <p:sp>
        <p:nvSpPr>
          <p:cNvPr id="33" name="PlaceHolder 4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09480" y="3964320"/>
            <a:ext cx="535428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de-DE" sz="3200" b="0" strike="noStrike" spc="-1">
              <a:solidFill>
                <a:srgbClr val="000000"/>
              </a:solidFill>
              <a:latin typeface="Source Sans 3"/>
            </a:endParaRPr>
          </a:p>
        </p:txBody>
      </p:sp>
      <p:sp>
        <p:nvSpPr>
          <p:cNvPr id="34" name="PlaceHolder 5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231960" y="3964320"/>
            <a:ext cx="535428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de-DE" sz="3200" b="0" strike="noStrike" spc="-1">
              <a:solidFill>
                <a:srgbClr val="000000"/>
              </a:solidFill>
              <a:latin typeface="Source Sans 3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Title, 6 Conten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5" name="PlaceHolder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609480" y="274680"/>
            <a:ext cx="109724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>
              <a:defRPr/>
            </a:pPr>
            <a:endParaRPr lang="de-DE" sz="1800" b="0" strike="noStrike" spc="-1">
              <a:solidFill>
                <a:srgbClr val="000000"/>
              </a:solidFill>
              <a:latin typeface="Source Sans 3"/>
            </a:endParaRPr>
          </a:p>
        </p:txBody>
      </p:sp>
      <p:sp>
        <p:nvSpPr>
          <p:cNvPr id="36" name="PlaceHolder 2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09480" y="1600200"/>
            <a:ext cx="35330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de-DE" sz="3200" b="0" strike="noStrike" spc="-1">
              <a:solidFill>
                <a:srgbClr val="000000"/>
              </a:solidFill>
              <a:latin typeface="Source Sans 3"/>
            </a:endParaRPr>
          </a:p>
        </p:txBody>
      </p:sp>
      <p:sp>
        <p:nvSpPr>
          <p:cNvPr id="37" name="PlaceHolder 3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4319640" y="1600200"/>
            <a:ext cx="35330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de-DE" sz="3200" b="0" strike="noStrike" spc="-1">
              <a:solidFill>
                <a:srgbClr val="000000"/>
              </a:solidFill>
              <a:latin typeface="Source Sans 3"/>
            </a:endParaRPr>
          </a:p>
        </p:txBody>
      </p:sp>
      <p:sp>
        <p:nvSpPr>
          <p:cNvPr id="38" name="PlaceHolder 4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8029800" y="1600200"/>
            <a:ext cx="35330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de-DE" sz="3200" b="0" strike="noStrike" spc="-1">
              <a:solidFill>
                <a:srgbClr val="000000"/>
              </a:solidFill>
              <a:latin typeface="Source Sans 3"/>
            </a:endParaRPr>
          </a:p>
        </p:txBody>
      </p:sp>
      <p:sp>
        <p:nvSpPr>
          <p:cNvPr id="39" name="PlaceHolder 5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09480" y="3964320"/>
            <a:ext cx="35330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de-DE" sz="3200" b="0" strike="noStrike" spc="-1">
              <a:solidFill>
                <a:srgbClr val="000000"/>
              </a:solidFill>
              <a:latin typeface="Source Sans 3"/>
            </a:endParaRPr>
          </a:p>
        </p:txBody>
      </p:sp>
      <p:sp>
        <p:nvSpPr>
          <p:cNvPr id="40" name="PlaceHolder 6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4319640" y="3964320"/>
            <a:ext cx="35330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de-DE" sz="3200" b="0" strike="noStrike" spc="-1">
              <a:solidFill>
                <a:srgbClr val="000000"/>
              </a:solidFill>
              <a:latin typeface="Source Sans 3"/>
            </a:endParaRPr>
          </a:p>
        </p:txBody>
      </p:sp>
      <p:sp>
        <p:nvSpPr>
          <p:cNvPr id="41" name="PlaceHolder 7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8029800" y="3964320"/>
            <a:ext cx="35330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de-DE" sz="3200" b="0" strike="noStrike" spc="-1">
              <a:solidFill>
                <a:srgbClr val="000000"/>
              </a:solidFill>
              <a:latin typeface="Source Sans 3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x" userDrawn="1">
  <p:cSld name="Title Slid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PlaceHolder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609480" y="274680"/>
            <a:ext cx="109724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>
              <a:defRPr/>
            </a:pPr>
            <a:endParaRPr lang="de-DE" sz="1800" b="0" strike="noStrike" spc="-1">
              <a:solidFill>
                <a:srgbClr val="000000"/>
              </a:solidFill>
              <a:latin typeface="Source Sans 3"/>
            </a:endParaRPr>
          </a:p>
        </p:txBody>
      </p:sp>
      <p:sp>
        <p:nvSpPr>
          <p:cNvPr id="7" name="PlaceHolder 2" hidden="0"/>
          <p:cNvSpPr>
            <a:spLocks noGrp="1"/>
          </p:cNvSpPr>
          <p:nvPr isPhoto="0" userDrawn="0">
            <p:ph type="subTitle" hasCustomPrompt="0"/>
          </p:nvPr>
        </p:nvSpPr>
        <p:spPr bwMode="auto">
          <a:xfrm>
            <a:off x="609480" y="1600200"/>
            <a:ext cx="10972440" cy="4525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en-US" sz="3200" b="0" strike="noStrike" spc="-1">
              <a:latin typeface="Source Sans 3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le, Conten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PlaceHolder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609480" y="274680"/>
            <a:ext cx="109724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>
              <a:defRPr/>
            </a:pPr>
            <a:endParaRPr lang="de-DE" sz="1800" b="0" strike="noStrike" spc="-1">
              <a:solidFill>
                <a:srgbClr val="000000"/>
              </a:solidFill>
              <a:latin typeface="Source Sans 3"/>
            </a:endParaRPr>
          </a:p>
        </p:txBody>
      </p:sp>
      <p:sp>
        <p:nvSpPr>
          <p:cNvPr id="9" name="PlaceHolder 2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09480" y="1600200"/>
            <a:ext cx="109724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de-DE" sz="3200" b="0" strike="noStrike" spc="-1">
              <a:solidFill>
                <a:srgbClr val="000000"/>
              </a:solidFill>
              <a:latin typeface="Source Sans 3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Title, 2 Conten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PlaceHolder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609480" y="274680"/>
            <a:ext cx="109724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>
              <a:defRPr/>
            </a:pPr>
            <a:endParaRPr lang="de-DE" sz="1800" b="0" strike="noStrike" spc="-1">
              <a:solidFill>
                <a:srgbClr val="000000"/>
              </a:solidFill>
              <a:latin typeface="Source Sans 3"/>
            </a:endParaRPr>
          </a:p>
        </p:txBody>
      </p:sp>
      <p:sp>
        <p:nvSpPr>
          <p:cNvPr id="11" name="PlaceHolder 2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09480" y="1600200"/>
            <a:ext cx="535428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de-DE" sz="3200" b="0" strike="noStrike" spc="-1">
              <a:solidFill>
                <a:srgbClr val="000000"/>
              </a:solidFill>
              <a:latin typeface="Source Sans 3"/>
            </a:endParaRPr>
          </a:p>
        </p:txBody>
      </p:sp>
      <p:sp>
        <p:nvSpPr>
          <p:cNvPr id="12" name="PlaceHolder 3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231960" y="1600200"/>
            <a:ext cx="535428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de-DE" sz="3200" b="0" strike="noStrike" spc="-1">
              <a:solidFill>
                <a:srgbClr val="000000"/>
              </a:solidFill>
              <a:latin typeface="Source Sans 3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Title Only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" name="PlaceHolder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609480" y="274680"/>
            <a:ext cx="109724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>
              <a:defRPr/>
            </a:pPr>
            <a:endParaRPr lang="de-DE" sz="1800" b="0" strike="noStrike" spc="-1">
              <a:solidFill>
                <a:srgbClr val="000000"/>
              </a:solidFill>
              <a:latin typeface="Source Sans 3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Only" userDrawn="1">
  <p:cSld name="Centered Tex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" name="PlaceHolder 1" hidden="0"/>
          <p:cNvSpPr>
            <a:spLocks noGrp="1"/>
          </p:cNvSpPr>
          <p:nvPr isPhoto="0" userDrawn="0">
            <p:ph type="subTitle" hasCustomPrompt="0"/>
          </p:nvPr>
        </p:nvSpPr>
        <p:spPr bwMode="auto">
          <a:xfrm>
            <a:off x="609480" y="274680"/>
            <a:ext cx="10972440" cy="52977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en-US" sz="3200" b="0" strike="noStrike" spc="-1">
              <a:latin typeface="Source Sans 3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AndObj" userDrawn="1">
  <p:cSld name="Title, 2 Content and Conten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" name="PlaceHolder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609480" y="274680"/>
            <a:ext cx="109724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>
              <a:defRPr/>
            </a:pPr>
            <a:endParaRPr lang="de-DE" sz="1800" b="0" strike="noStrike" spc="-1">
              <a:solidFill>
                <a:srgbClr val="000000"/>
              </a:solidFill>
              <a:latin typeface="Source Sans 3"/>
            </a:endParaRPr>
          </a:p>
        </p:txBody>
      </p:sp>
      <p:sp>
        <p:nvSpPr>
          <p:cNvPr id="16" name="PlaceHolder 2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09480" y="1600200"/>
            <a:ext cx="535428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de-DE" sz="3200" b="0" strike="noStrike" spc="-1">
              <a:solidFill>
                <a:srgbClr val="000000"/>
              </a:solidFill>
              <a:latin typeface="Source Sans 3"/>
            </a:endParaRPr>
          </a:p>
        </p:txBody>
      </p:sp>
      <p:sp>
        <p:nvSpPr>
          <p:cNvPr id="17" name="PlaceHolder 3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231960" y="1600200"/>
            <a:ext cx="535428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de-DE" sz="3200" b="0" strike="noStrike" spc="-1">
              <a:solidFill>
                <a:srgbClr val="000000"/>
              </a:solidFill>
              <a:latin typeface="Source Sans 3"/>
            </a:endParaRPr>
          </a:p>
        </p:txBody>
      </p:sp>
      <p:sp>
        <p:nvSpPr>
          <p:cNvPr id="18" name="PlaceHolder 4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09480" y="3964320"/>
            <a:ext cx="535428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de-DE" sz="3200" b="0" strike="noStrike" spc="-1">
              <a:solidFill>
                <a:srgbClr val="000000"/>
              </a:solidFill>
              <a:latin typeface="Source Sans 3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AndTwoObj" userDrawn="1">
  <p:cSld name="Title Content and 2 Conten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" name="PlaceHolder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609480" y="274680"/>
            <a:ext cx="109724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>
              <a:defRPr/>
            </a:pPr>
            <a:endParaRPr lang="de-DE" sz="1800" b="0" strike="noStrike" spc="-1">
              <a:solidFill>
                <a:srgbClr val="000000"/>
              </a:solidFill>
              <a:latin typeface="Source Sans 3"/>
            </a:endParaRPr>
          </a:p>
        </p:txBody>
      </p:sp>
      <p:sp>
        <p:nvSpPr>
          <p:cNvPr id="20" name="PlaceHolder 2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09480" y="1600200"/>
            <a:ext cx="535428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de-DE" sz="3200" b="0" strike="noStrike" spc="-1">
              <a:solidFill>
                <a:srgbClr val="000000"/>
              </a:solidFill>
              <a:latin typeface="Source Sans 3"/>
            </a:endParaRPr>
          </a:p>
        </p:txBody>
      </p:sp>
      <p:sp>
        <p:nvSpPr>
          <p:cNvPr id="21" name="PlaceHolder 3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231960" y="1600200"/>
            <a:ext cx="535428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de-DE" sz="3200" b="0" strike="noStrike" spc="-1">
              <a:solidFill>
                <a:srgbClr val="000000"/>
              </a:solidFill>
              <a:latin typeface="Source Sans 3"/>
            </a:endParaRPr>
          </a:p>
        </p:txBody>
      </p:sp>
      <p:sp>
        <p:nvSpPr>
          <p:cNvPr id="22" name="PlaceHolder 4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231960" y="3964320"/>
            <a:ext cx="535428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de-DE" sz="3200" b="0" strike="noStrike" spc="-1">
              <a:solidFill>
                <a:srgbClr val="000000"/>
              </a:solidFill>
              <a:latin typeface="Source Sans 3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OverTx" userDrawn="1">
  <p:cSld name="Title, 2 Content over Conten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3" name="PlaceHolder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609480" y="274680"/>
            <a:ext cx="109724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>
              <a:defRPr/>
            </a:pPr>
            <a:endParaRPr lang="de-DE" sz="1800" b="0" strike="noStrike" spc="-1">
              <a:solidFill>
                <a:srgbClr val="000000"/>
              </a:solidFill>
              <a:latin typeface="Source Sans 3"/>
            </a:endParaRPr>
          </a:p>
        </p:txBody>
      </p:sp>
      <p:sp>
        <p:nvSpPr>
          <p:cNvPr id="24" name="PlaceHolder 2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09480" y="1600200"/>
            <a:ext cx="535428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de-DE" sz="3200" b="0" strike="noStrike" spc="-1">
              <a:solidFill>
                <a:srgbClr val="000000"/>
              </a:solidFill>
              <a:latin typeface="Source Sans 3"/>
            </a:endParaRPr>
          </a:p>
        </p:txBody>
      </p:sp>
      <p:sp>
        <p:nvSpPr>
          <p:cNvPr id="25" name="PlaceHolder 3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231960" y="1600200"/>
            <a:ext cx="535428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de-DE" sz="3200" b="0" strike="noStrike" spc="-1">
              <a:solidFill>
                <a:srgbClr val="000000"/>
              </a:solidFill>
              <a:latin typeface="Source Sans 3"/>
            </a:endParaRPr>
          </a:p>
        </p:txBody>
      </p:sp>
      <p:sp>
        <p:nvSpPr>
          <p:cNvPr id="26" name="PlaceHolder 4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09480" y="3964320"/>
            <a:ext cx="109724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de-DE" sz="3200" b="0" strike="noStrike" spc="-1">
              <a:solidFill>
                <a:srgbClr val="000000"/>
              </a:solidFill>
              <a:latin typeface="Source Sans 3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rgbClr val="FFFFFF"/>
        </a:solid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PlaceHolder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609480" y="274680"/>
            <a:ext cx="10972440" cy="114264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de-DE" sz="2800" b="1" strike="noStrike" spc="-1">
                <a:solidFill>
                  <a:srgbClr val="233C5B"/>
                </a:solidFill>
                <a:latin typeface="Arial"/>
                <a:ea typeface="Arial"/>
              </a:rPr>
              <a:t>Titelmasterformat durch Klicken bearbeiten</a:t>
            </a:r>
            <a:endParaRPr lang="de-DE" sz="2800" b="0" strike="noStrike" spc="-1">
              <a:solidFill>
                <a:srgbClr val="000000"/>
              </a:solidFill>
              <a:latin typeface="Source Sans 3"/>
            </a:endParaRPr>
          </a:p>
        </p:txBody>
      </p:sp>
      <p:sp>
        <p:nvSpPr>
          <p:cNvPr id="7" name="PlaceHolder 2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09480" y="1600200"/>
            <a:ext cx="10972440" cy="45255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233C5B"/>
              </a:buClr>
              <a:buFont typeface="Arial"/>
              <a:buChar char="•"/>
              <a:defRPr/>
            </a:pPr>
            <a:r>
              <a:rPr lang="de-DE" sz="2400" b="0" strike="noStrike" spc="-1">
                <a:solidFill>
                  <a:srgbClr val="233C5B"/>
                </a:solidFill>
                <a:latin typeface="Arial"/>
                <a:ea typeface="Arial"/>
              </a:rPr>
              <a:t>Textmasterformate durch Klicken bearbeiten</a:t>
            </a:r>
            <a:endParaRPr lang="de-DE" sz="2400" b="0" strike="noStrike" spc="-1">
              <a:solidFill>
                <a:srgbClr val="000000"/>
              </a:solidFill>
              <a:latin typeface="Source Sans 3"/>
            </a:endParaRPr>
          </a:p>
          <a:p>
            <a:pPr marL="743040" lvl="1" indent="-285480">
              <a:lnSpc>
                <a:spcPct val="100000"/>
              </a:lnSpc>
              <a:spcBef>
                <a:spcPts val="479"/>
              </a:spcBef>
              <a:buClr>
                <a:srgbClr val="233C5B"/>
              </a:buClr>
              <a:buFont typeface="Arial"/>
              <a:buChar char="–"/>
              <a:defRPr/>
            </a:pPr>
            <a:r>
              <a:rPr lang="de-DE" sz="2400" b="0" strike="noStrike" spc="-1">
                <a:solidFill>
                  <a:srgbClr val="233C5B"/>
                </a:solidFill>
                <a:latin typeface="Arial"/>
                <a:ea typeface="Arial"/>
              </a:rPr>
              <a:t>Zweite Ebene</a:t>
            </a:r>
            <a:endParaRPr lang="de-DE" sz="2400" b="0" strike="noStrike" spc="-1">
              <a:solidFill>
                <a:srgbClr val="000000"/>
              </a:solidFill>
              <a:latin typeface="Source Sans 3"/>
            </a:endParaRPr>
          </a:p>
          <a:p>
            <a:pPr marL="1143000" lvl="2" indent="-228240">
              <a:lnSpc>
                <a:spcPct val="100000"/>
              </a:lnSpc>
              <a:spcBef>
                <a:spcPts val="400"/>
              </a:spcBef>
              <a:buClr>
                <a:srgbClr val="233C5B"/>
              </a:buClr>
              <a:buFont typeface="Arial"/>
              <a:buChar char="•"/>
              <a:defRPr/>
            </a:pPr>
            <a:r>
              <a:rPr lang="de-DE" sz="2000" b="0" strike="noStrike" spc="-1">
                <a:solidFill>
                  <a:srgbClr val="233C5B"/>
                </a:solidFill>
                <a:latin typeface="Arial"/>
                <a:ea typeface="Arial"/>
              </a:rPr>
              <a:t>Dritte Ebene</a:t>
            </a:r>
            <a:endParaRPr lang="de-DE" sz="2000" b="0" strike="noStrike" spc="-1">
              <a:solidFill>
                <a:srgbClr val="000000"/>
              </a:solidFill>
              <a:latin typeface="Source Sans 3"/>
            </a:endParaRP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233C5B"/>
              </a:buClr>
              <a:buFont typeface="Arial"/>
              <a:buChar char="–"/>
              <a:defRPr/>
            </a:pPr>
            <a:r>
              <a:rPr lang="de-DE" sz="2000" b="0" strike="noStrike" spc="-1">
                <a:solidFill>
                  <a:srgbClr val="233C5B"/>
                </a:solidFill>
                <a:latin typeface="Arial"/>
                <a:ea typeface="Arial"/>
              </a:rPr>
              <a:t>Vierte Ebene</a:t>
            </a:r>
            <a:endParaRPr lang="de-DE" sz="2000" b="0" strike="noStrike" spc="-1">
              <a:solidFill>
                <a:srgbClr val="000000"/>
              </a:solidFill>
              <a:latin typeface="Source Sans 3"/>
            </a:endParaRP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233C5B"/>
              </a:buClr>
              <a:buFont typeface="Arial"/>
              <a:buChar char="»"/>
              <a:defRPr/>
            </a:pPr>
            <a:r>
              <a:rPr lang="de-DE" sz="2000" b="0" strike="noStrike" spc="-1">
                <a:solidFill>
                  <a:srgbClr val="233C5B"/>
                </a:solidFill>
                <a:latin typeface="Arial"/>
                <a:ea typeface="Arial"/>
              </a:rPr>
              <a:t>Fünfte Ebene</a:t>
            </a:r>
            <a:endParaRPr lang="de-DE" sz="2000" b="0" strike="noStrike" spc="-1">
              <a:solidFill>
                <a:srgbClr val="000000"/>
              </a:solidFill>
              <a:latin typeface="Source Sans 3"/>
            </a:endParaRPr>
          </a:p>
        </p:txBody>
      </p:sp>
      <p:sp>
        <p:nvSpPr>
          <p:cNvPr id="2" name="PlaceHolder 3" hidden="0"/>
          <p:cNvSpPr>
            <a:spLocks noGrp="1"/>
          </p:cNvSpPr>
          <p:nvPr isPhoto="0" userDrawn="0">
            <p:ph type="dt" hasCustomPrompt="0"/>
          </p:nvPr>
        </p:nvSpPr>
        <p:spPr bwMode="auto">
          <a:xfrm>
            <a:off x="609480" y="6356520"/>
            <a:ext cx="2844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defRPr/>
            </a:pPr>
            <a:endParaRPr lang="en-US" sz="2400" b="0" strike="noStrike" spc="-1">
              <a:latin typeface="Times New Roman"/>
            </a:endParaRPr>
          </a:p>
        </p:txBody>
      </p:sp>
      <p:sp>
        <p:nvSpPr>
          <p:cNvPr id="3" name="PlaceHolder 4" hidden="0"/>
          <p:cNvSpPr>
            <a:spLocks noGrp="1"/>
          </p:cNvSpPr>
          <p:nvPr isPhoto="0" userDrawn="0">
            <p:ph type="ftr" hasCustomPrompt="0"/>
          </p:nvPr>
        </p:nvSpPr>
        <p:spPr bwMode="auto">
          <a:xfrm>
            <a:off x="1199520" y="6356520"/>
            <a:ext cx="931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defRPr/>
            </a:pPr>
            <a:endParaRPr lang="en-US" sz="2400" b="0" strike="noStrike" spc="-1">
              <a:latin typeface="Times New Roman"/>
            </a:endParaRPr>
          </a:p>
        </p:txBody>
      </p:sp>
      <p:sp>
        <p:nvSpPr>
          <p:cNvPr id="4" name="PlaceHolder 5" hidden="0"/>
          <p:cNvSpPr>
            <a:spLocks noGrp="1"/>
          </p:cNvSpPr>
          <p:nvPr isPhoto="0" userDrawn="0">
            <p:ph type="sldNum" hasCustomPrompt="0"/>
          </p:nvPr>
        </p:nvSpPr>
        <p:spPr bwMode="auto">
          <a:xfrm>
            <a:off x="8737560" y="6356520"/>
            <a:ext cx="2844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  <a:defRPr/>
            </a:pPr>
            <a:fld id="{3E0D5078-3E6B-4D0C-BFE0-38CDE02A9BB2}" type="slidenum">
              <a:rPr lang="de-DE" sz="1000" b="0" strike="noStrike" spc="-1">
                <a:solidFill>
                  <a:srgbClr val="8B8B8B"/>
                </a:solidFill>
                <a:latin typeface="Arial"/>
                <a:ea typeface="Arial"/>
              </a:rPr>
              <a:t/>
            </a:fld>
            <a:endParaRPr lang="en-US" sz="1000" b="0" strike="noStrike" spc="-1">
              <a:latin typeface="Times New Roman"/>
            </a:endParaRPr>
          </a:p>
        </p:txBody>
      </p:sp>
      <p:pic>
        <p:nvPicPr>
          <p:cNvPr id="5" name="Picture 6" hidden="0"/>
          <p:cNvPicPr/>
          <p:nvPr isPhoto="0" userDrawn="0"/>
        </p:nvPicPr>
        <p:blipFill>
          <a:blip r:embed="rId14"/>
          <a:stretch/>
        </p:blipFill>
        <p:spPr bwMode="auto">
          <a:xfrm>
            <a:off x="10056600" y="340560"/>
            <a:ext cx="2018880" cy="1010879"/>
          </a:xfrm>
          <a:prstGeom prst="rect">
            <a:avLst/>
          </a:prstGeom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9" Type="http://schemas.openxmlformats.org/officeDocument/2006/relationships/image" Target="../media/image11.png"/><Relationship Id="rId10" Type="http://schemas.openxmlformats.org/officeDocument/2006/relationships/image" Target="../media/image12.png"/><Relationship Id="rId11" Type="http://schemas.openxmlformats.org/officeDocument/2006/relationships/image" Target="../media/image13.jpg"/><Relationship Id="rId12" Type="http://schemas.openxmlformats.org/officeDocument/2006/relationships/image" Target="../media/image14.png"/><Relationship Id="rId13" Type="http://schemas.openxmlformats.org/officeDocument/2006/relationships/image" Target="../media/image15.png"/><Relationship Id="rId14" Type="http://schemas.openxmlformats.org/officeDocument/2006/relationships/image" Target="../media/image16.png"/><Relationship Id="rId15" Type="http://schemas.openxmlformats.org/officeDocument/2006/relationships/image" Target="../media/image17.jpg"/><Relationship Id="rId16" Type="http://schemas.openxmlformats.org/officeDocument/2006/relationships/image" Target="../media/image18.png"/><Relationship Id="rId17" Type="http://schemas.openxmlformats.org/officeDocument/2006/relationships/image" Target="../media/image19.png"/><Relationship Id="rId18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0" name="CustomShape 3" hidden="0"/>
          <p:cNvSpPr/>
          <p:nvPr isPhoto="0" userDrawn="0"/>
        </p:nvSpPr>
        <p:spPr bwMode="auto">
          <a:xfrm>
            <a:off x="0" y="2068920"/>
            <a:ext cx="12191760" cy="1215720"/>
          </a:xfrm>
          <a:prstGeom prst="rect">
            <a:avLst/>
          </a:prstGeom>
          <a:solidFill>
            <a:srgbClr val="233C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  <a:defRPr/>
            </a:pPr>
            <a:r>
              <a:rPr lang="en-US" sz="2800" b="0" strike="noStrike" spc="-1">
                <a:solidFill>
                  <a:srgbClr val="FFFFFF"/>
                </a:solidFill>
                <a:latin typeface="Source Sans 3"/>
                <a:ea typeface="Arial"/>
              </a:rPr>
              <a:t>	OPTED - Observatory for Political Texts in European Democracies</a:t>
            </a:r>
            <a:endParaRPr/>
          </a:p>
          <a:p>
            <a:pPr>
              <a:lnSpc>
                <a:spcPct val="100000"/>
              </a:lnSpc>
              <a:defRPr/>
            </a:pPr>
            <a:endParaRPr/>
          </a:p>
          <a:p>
            <a:pPr>
              <a:lnSpc>
                <a:spcPct val="100000"/>
              </a:lnSpc>
              <a:defRPr/>
            </a:pPr>
            <a:r>
              <a:rPr lang="en-US" sz="2000" b="0" strike="noStrike" spc="-1">
                <a:solidFill>
                  <a:srgbClr val="FFFFFF"/>
                </a:solidFill>
                <a:latin typeface="Source Sans 3"/>
                <a:ea typeface="Arial"/>
              </a:rPr>
              <a:t>	Introduction</a:t>
            </a:r>
            <a:endParaRPr/>
          </a:p>
        </p:txBody>
      </p:sp>
      <p:sp>
        <p:nvSpPr>
          <p:cNvPr id="51" name="TextShape 4" hidden="0"/>
          <p:cNvSpPr txBox="1"/>
          <p:nvPr isPhoto="0" userDrawn="0"/>
        </p:nvSpPr>
        <p:spPr bwMode="auto">
          <a:xfrm>
            <a:off x="8737560" y="6356520"/>
            <a:ext cx="284436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  <a:defRPr/>
            </a:pPr>
            <a:fld id="{5549733C-8098-4E60-855A-EEDD40C5F80E}" type="slidenum">
              <a:rPr lang="de-DE" sz="1000" b="0" strike="noStrike" spc="-1">
                <a:solidFill>
                  <a:srgbClr val="8B8B8B"/>
                </a:solidFill>
                <a:latin typeface="Arial"/>
                <a:ea typeface="Arial"/>
              </a:rPr>
              <a:t/>
            </a:fld>
            <a:endParaRPr lang="en-US" sz="1000" b="0" strike="noStrike" spc="-1">
              <a:latin typeface="Times New Roman"/>
            </a:endParaRPr>
          </a:p>
        </p:txBody>
      </p:sp>
      <p:sp>
        <p:nvSpPr>
          <p:cNvPr id="52" name="CustomShape 5" hidden="0"/>
          <p:cNvSpPr/>
          <p:nvPr isPhoto="0" userDrawn="0"/>
        </p:nvSpPr>
        <p:spPr bwMode="auto">
          <a:xfrm>
            <a:off x="2423519" y="6356520"/>
            <a:ext cx="69843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en-US" sz="900" b="0" strike="noStrike" spc="-1">
                <a:solidFill>
                  <a:schemeClr val="tx1"/>
                </a:solidFill>
                <a:latin typeface="Source Sans 3"/>
                <a:ea typeface="Arial"/>
              </a:rPr>
              <a:t>This project has received funding from the EU‘s Horizon2020  research and </a:t>
            </a:r>
            <a:br>
              <a:rPr>
                <a:solidFill>
                  <a:schemeClr val="tx1"/>
                </a:solidFill>
              </a:rPr>
            </a:br>
            <a:r>
              <a:rPr lang="en-US" sz="900" b="0" strike="noStrike" spc="-1">
                <a:solidFill>
                  <a:schemeClr val="tx1"/>
                </a:solidFill>
                <a:latin typeface="Source Sans 3"/>
                <a:ea typeface="Arial"/>
              </a:rPr>
              <a:t>innovation program under the grant agreement no 951832</a:t>
            </a:r>
            <a:endParaRPr sz="900" b="0" strike="noStrike" spc="-1">
              <a:solidFill>
                <a:schemeClr val="tx1"/>
              </a:solidFill>
              <a:latin typeface="Source Sans 3"/>
            </a:endParaRPr>
          </a:p>
          <a:p>
            <a:pPr algn="ctr">
              <a:lnSpc>
                <a:spcPct val="100000"/>
              </a:lnSpc>
              <a:defRPr/>
            </a:pPr>
            <a:endParaRPr sz="900" b="0" strike="noStrike" spc="-1">
              <a:solidFill>
                <a:schemeClr val="tx1"/>
              </a:solidFill>
              <a:latin typeface="Source Sans 3"/>
            </a:endParaRPr>
          </a:p>
        </p:txBody>
      </p:sp>
      <p:pic>
        <p:nvPicPr>
          <p:cNvPr id="1108676193" name="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 flipH="0" flipV="0">
            <a:off x="5043462" y="4600084"/>
            <a:ext cx="2104834" cy="140322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8" name="TextShape 1" hidden="0"/>
          <p:cNvSpPr txBox="1"/>
          <p:nvPr isPhoto="0" userDrawn="0"/>
        </p:nvSpPr>
        <p:spPr bwMode="auto">
          <a:xfrm>
            <a:off x="609480" y="274680"/>
            <a:ext cx="109724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  <a:defRPr/>
            </a:pPr>
            <a:r>
              <a:rPr lang="en-GB" sz="2800" b="1" strike="noStrike" spc="-1">
                <a:solidFill>
                  <a:srgbClr val="233C5B"/>
                </a:solidFill>
                <a:latin typeface="Source Sans 3"/>
                <a:ea typeface="Arial"/>
              </a:rPr>
              <a:t>OPTED Design Study</a:t>
            </a:r>
            <a:endParaRPr lang="en-GB" sz="2800" b="0" strike="noStrike" spc="-1">
              <a:solidFill>
                <a:srgbClr val="000000"/>
              </a:solidFill>
              <a:latin typeface="Source Sans 3"/>
            </a:endParaRPr>
          </a:p>
        </p:txBody>
      </p:sp>
      <p:sp>
        <p:nvSpPr>
          <p:cNvPr id="59" name="TextShape 2" hidden="0"/>
          <p:cNvSpPr txBox="1"/>
          <p:nvPr isPhoto="0" userDrawn="0"/>
        </p:nvSpPr>
        <p:spPr bwMode="auto">
          <a:xfrm>
            <a:off x="609480" y="1600200"/>
            <a:ext cx="109724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4500"/>
          </a:bodyPr>
          <a:lstStyle/>
          <a:p>
            <a:pPr marL="343260" indent="-342900">
              <a:lnSpc>
                <a:spcPct val="100000"/>
              </a:lnSpc>
              <a:spcBef>
                <a:spcPts val="479"/>
              </a:spcBef>
              <a:buClr>
                <a:srgbClr val="233C5B"/>
              </a:buClr>
              <a:buFont typeface="Arial"/>
              <a:buChar char="•"/>
              <a:defRPr/>
            </a:pPr>
            <a:r>
              <a:rPr lang="en-US" sz="2400" spc="-1">
                <a:solidFill>
                  <a:srgbClr val="233C5B"/>
                </a:solidFill>
                <a:latin typeface="Source Sans 3"/>
              </a:rPr>
              <a:t>Works towards a more impactful, sustainable, resource-saving, innovative, democratic, non-discriminatory and substantially meaningful research environment, putting the European Research Area at the forefront of global developments in the field of political text analysis. </a:t>
            </a:r>
            <a:endParaRPr/>
          </a:p>
          <a:p>
            <a:pPr marL="343260" indent="-342900">
              <a:lnSpc>
                <a:spcPct val="100000"/>
              </a:lnSpc>
              <a:spcBef>
                <a:spcPts val="479"/>
              </a:spcBef>
              <a:buClr>
                <a:srgbClr val="233C5B"/>
              </a:buClr>
              <a:buFont typeface="Arial"/>
              <a:buChar char="•"/>
              <a:defRPr/>
            </a:pPr>
            <a:r>
              <a:rPr lang="en-US" sz="2400" spc="-1">
                <a:solidFill>
                  <a:srgbClr val="233C5B"/>
                </a:solidFill>
                <a:latin typeface="Source Sans 3"/>
              </a:rPr>
              <a:t>Provides the conceptual design that eventually lays the foundation for the operational phase of the OPTED infrastructure: conceptual design, proof-of-concept approaches, prototypes and case studies</a:t>
            </a:r>
            <a:endParaRPr/>
          </a:p>
          <a:p>
            <a:pPr marL="343260" indent="-342900">
              <a:lnSpc>
                <a:spcPct val="100000"/>
              </a:lnSpc>
              <a:spcBef>
                <a:spcPts val="479"/>
              </a:spcBef>
              <a:buClr>
                <a:srgbClr val="233C5B"/>
              </a:buClr>
              <a:buFont typeface="Arial"/>
              <a:buChar char="•"/>
              <a:defRPr/>
            </a:pPr>
            <a:r>
              <a:rPr lang="en-US" sz="2400" spc="-1">
                <a:solidFill>
                  <a:srgbClr val="233C5B"/>
                </a:solidFill>
                <a:latin typeface="Source Sans 3"/>
              </a:rPr>
              <a:t>Towards smooth integration into, complementing and adding in important ways to existing European Research Infrastructure Consortia.</a:t>
            </a:r>
            <a:br>
              <a:rPr lang="en-US" sz="2400" spc="-1">
                <a:solidFill>
                  <a:srgbClr val="233C5B"/>
                </a:solidFill>
                <a:latin typeface="Source Sans 3"/>
              </a:rPr>
            </a:br>
            <a:endParaRPr lang="en-US" sz="2400" spc="-1">
              <a:solidFill>
                <a:srgbClr val="233C5B"/>
              </a:solidFill>
              <a:latin typeface="Source Sans 3"/>
            </a:endParaRPr>
          </a:p>
          <a:p>
            <a:pPr marL="343260" indent="-342900">
              <a:lnSpc>
                <a:spcPct val="100000"/>
              </a:lnSpc>
              <a:spcBef>
                <a:spcPts val="479"/>
              </a:spcBef>
              <a:buClr>
                <a:srgbClr val="233C5B"/>
              </a:buClr>
              <a:buFont typeface="Arial"/>
              <a:buChar char="•"/>
              <a:defRPr/>
            </a:pPr>
            <a:endParaRPr lang="en-GB"/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  <a:defRPr/>
            </a:pPr>
            <a:endParaRPr lang="en-GB" sz="2400" b="0" strike="noStrike" spc="-1">
              <a:solidFill>
                <a:srgbClr val="000000"/>
              </a:solidFill>
              <a:latin typeface="Source Sans 3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  <a:defRPr/>
            </a:pPr>
            <a:endParaRPr lang="en-GB" sz="2400" b="0" strike="noStrike" spc="-1">
              <a:solidFill>
                <a:srgbClr val="000000"/>
              </a:solidFill>
              <a:latin typeface="Source Sans 3"/>
            </a:endParaRPr>
          </a:p>
        </p:txBody>
      </p:sp>
      <p:sp>
        <p:nvSpPr>
          <p:cNvPr id="60" name="TextShape 3" hidden="0"/>
          <p:cNvSpPr txBox="1"/>
          <p:nvPr isPhoto="0" userDrawn="0"/>
        </p:nvSpPr>
        <p:spPr bwMode="auto">
          <a:xfrm>
            <a:off x="1199520" y="6356520"/>
            <a:ext cx="93128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en-GB" sz="1400" b="0" strike="noStrike" spc="-1">
                <a:solidFill>
                  <a:srgbClr val="8B8B8B"/>
                </a:solidFill>
                <a:latin typeface="Source Sans 3"/>
                <a:ea typeface="Arial"/>
              </a:rPr>
              <a:t>https://opted.eu/ </a:t>
            </a:r>
            <a:endParaRPr lang="en-GB" sz="1400" b="0" strike="noStrike" spc="-1">
              <a:latin typeface="Times New Roman"/>
            </a:endParaRPr>
          </a:p>
          <a:p>
            <a:pPr algn="ctr">
              <a:lnSpc>
                <a:spcPct val="100000"/>
              </a:lnSpc>
              <a:defRPr/>
            </a:pPr>
            <a:endParaRPr lang="en-GB" sz="1400" b="0" strike="noStrike" spc="-1">
              <a:latin typeface="Times New Roman"/>
            </a:endParaRPr>
          </a:p>
        </p:txBody>
      </p:sp>
      <p:sp>
        <p:nvSpPr>
          <p:cNvPr id="61" name="TextShape 4" hidden="0"/>
          <p:cNvSpPr txBox="1"/>
          <p:nvPr isPhoto="0" userDrawn="0"/>
        </p:nvSpPr>
        <p:spPr bwMode="auto">
          <a:xfrm>
            <a:off x="8737560" y="6356520"/>
            <a:ext cx="284436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  <a:defRPr/>
            </a:pPr>
            <a:fld id="{69FF5704-48C5-42C1-A9E6-D3D2991517F1}" type="slidenum">
              <a:rPr lang="en-GB" sz="1000" b="0" strike="noStrike" spc="-1">
                <a:solidFill>
                  <a:srgbClr val="8B8B8B"/>
                </a:solidFill>
                <a:latin typeface="Arial"/>
                <a:ea typeface="Arial"/>
              </a:rPr>
              <a:t/>
            </a:fld>
            <a:endParaRPr lang="en-GB" sz="1000" b="0" strike="noStrike" spc="-1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8" name="TextShape 1" hidden="0"/>
          <p:cNvSpPr txBox="1"/>
          <p:nvPr isPhoto="0" userDrawn="0"/>
        </p:nvSpPr>
        <p:spPr bwMode="auto">
          <a:xfrm>
            <a:off x="609480" y="274680"/>
            <a:ext cx="109724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  <a:defRPr/>
            </a:pPr>
            <a:r>
              <a:rPr lang="en-GB" sz="2800" b="1" strike="noStrike" spc="-1">
                <a:solidFill>
                  <a:srgbClr val="233C5B"/>
                </a:solidFill>
                <a:latin typeface="Source Sans 3"/>
                <a:ea typeface="Arial"/>
              </a:rPr>
              <a:t>Challenges</a:t>
            </a:r>
            <a:endParaRPr lang="en-GB" sz="2800" b="0" strike="noStrike" spc="-1">
              <a:solidFill>
                <a:srgbClr val="000000"/>
              </a:solidFill>
              <a:latin typeface="Source Sans 3"/>
            </a:endParaRPr>
          </a:p>
        </p:txBody>
      </p:sp>
      <p:sp>
        <p:nvSpPr>
          <p:cNvPr id="59" name="TextShape 2" hidden="0"/>
          <p:cNvSpPr txBox="1"/>
          <p:nvPr isPhoto="0" userDrawn="0"/>
        </p:nvSpPr>
        <p:spPr bwMode="auto">
          <a:xfrm>
            <a:off x="609480" y="1600200"/>
            <a:ext cx="109724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4500"/>
          </a:bodyPr>
          <a:lstStyle/>
          <a:p>
            <a:pPr marL="343260" indent="-342900">
              <a:lnSpc>
                <a:spcPct val="100000"/>
              </a:lnSpc>
              <a:spcBef>
                <a:spcPts val="479"/>
              </a:spcBef>
              <a:buClr>
                <a:srgbClr val="233C5B"/>
              </a:buClr>
              <a:buFont typeface="Arial"/>
              <a:buChar char="•"/>
              <a:defRPr/>
            </a:pPr>
            <a:r>
              <a:rPr lang="en-US" sz="2400" spc="-1">
                <a:solidFill>
                  <a:srgbClr val="233C5B"/>
                </a:solidFill>
                <a:latin typeface="Source Sans 3"/>
              </a:rPr>
              <a:t>A fragmented and in some ways inefficient research field of political text analysis. Expertise and training facilities center on few countries.</a:t>
            </a:r>
            <a:endParaRPr/>
          </a:p>
          <a:p>
            <a:pPr marL="343260" indent="-342900">
              <a:lnSpc>
                <a:spcPct val="100000"/>
              </a:lnSpc>
              <a:spcBef>
                <a:spcPts val="479"/>
              </a:spcBef>
              <a:buClr>
                <a:srgbClr val="233C5B"/>
              </a:buClr>
              <a:buFont typeface="Arial"/>
              <a:buChar char="•"/>
              <a:defRPr/>
            </a:pPr>
            <a:r>
              <a:rPr lang="en-US" sz="2400" spc="-1">
                <a:solidFill>
                  <a:srgbClr val="233C5B"/>
                </a:solidFill>
                <a:latin typeface="Source Sans 3"/>
              </a:rPr>
              <a:t>Political text analysis is time, context, domain and language sensitive</a:t>
            </a:r>
            <a:endParaRPr/>
          </a:p>
          <a:p>
            <a:pPr marL="343260" indent="-342900">
              <a:lnSpc>
                <a:spcPct val="100000"/>
              </a:lnSpc>
              <a:spcBef>
                <a:spcPts val="479"/>
              </a:spcBef>
              <a:buClr>
                <a:srgbClr val="233C5B"/>
              </a:buClr>
              <a:buFont typeface="Arial"/>
              <a:buChar char="•"/>
              <a:defRPr/>
            </a:pPr>
            <a:r>
              <a:rPr lang="en-US" sz="2400" spc="-1">
                <a:solidFill>
                  <a:srgbClr val="233C5B"/>
                </a:solidFill>
                <a:latin typeface="Source Sans 3"/>
              </a:rPr>
              <a:t>Critiques regarding a lack of reliability, validity or reproducibility of research</a:t>
            </a:r>
            <a:endParaRPr/>
          </a:p>
          <a:p>
            <a:pPr marL="343260" indent="-342900">
              <a:lnSpc>
                <a:spcPct val="100000"/>
              </a:lnSpc>
              <a:spcBef>
                <a:spcPts val="479"/>
              </a:spcBef>
              <a:buClr>
                <a:srgbClr val="233C5B"/>
              </a:buClr>
              <a:buFont typeface="Arial"/>
              <a:buChar char="•"/>
              <a:defRPr/>
            </a:pPr>
            <a:r>
              <a:rPr lang="en-US" sz="2400" spc="-1">
                <a:solidFill>
                  <a:srgbClr val="233C5B"/>
                </a:solidFill>
                <a:latin typeface="Source Sans 3"/>
              </a:rPr>
              <a:t>Ethical and legal boundaries, some of which have not even been well defined</a:t>
            </a:r>
            <a:br>
              <a:rPr lang="en-US" sz="2400" spc="-1">
                <a:solidFill>
                  <a:srgbClr val="233C5B"/>
                </a:solidFill>
                <a:latin typeface="Source Sans 3"/>
              </a:rPr>
            </a:br>
            <a:endParaRPr lang="en-US" sz="2400" spc="-1">
              <a:solidFill>
                <a:srgbClr val="233C5B"/>
              </a:solidFill>
              <a:latin typeface="Source Sans 3"/>
            </a:endParaRPr>
          </a:p>
          <a:p>
            <a:pPr marL="343260" indent="-342900">
              <a:lnSpc>
                <a:spcPct val="100000"/>
              </a:lnSpc>
              <a:spcBef>
                <a:spcPts val="479"/>
              </a:spcBef>
              <a:buClr>
                <a:srgbClr val="233C5B"/>
              </a:buClr>
              <a:buFont typeface="Arial"/>
              <a:buChar char="•"/>
              <a:defRPr/>
            </a:pPr>
            <a:endParaRPr lang="en-GB"/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  <a:defRPr/>
            </a:pPr>
            <a:endParaRPr lang="en-GB" sz="2400" b="0" strike="noStrike" spc="-1">
              <a:solidFill>
                <a:srgbClr val="000000"/>
              </a:solidFill>
              <a:latin typeface="Source Sans 3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  <a:defRPr/>
            </a:pPr>
            <a:endParaRPr lang="en-GB" sz="2400" b="0" strike="noStrike" spc="-1">
              <a:solidFill>
                <a:srgbClr val="000000"/>
              </a:solidFill>
              <a:latin typeface="Source Sans 3"/>
            </a:endParaRPr>
          </a:p>
        </p:txBody>
      </p:sp>
      <p:sp>
        <p:nvSpPr>
          <p:cNvPr id="60" name="TextShape 3" hidden="0"/>
          <p:cNvSpPr txBox="1"/>
          <p:nvPr isPhoto="0" userDrawn="0"/>
        </p:nvSpPr>
        <p:spPr bwMode="auto">
          <a:xfrm>
            <a:off x="1199520" y="6356520"/>
            <a:ext cx="93128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en-GB" sz="1400" b="0" strike="noStrike" spc="-1">
                <a:solidFill>
                  <a:srgbClr val="8B8B8B"/>
                </a:solidFill>
                <a:latin typeface="Source Sans 3"/>
                <a:ea typeface="Arial"/>
              </a:rPr>
              <a:t>https://opted.eu/ </a:t>
            </a:r>
            <a:endParaRPr lang="en-GB" sz="1400" b="0" strike="noStrike" spc="-1">
              <a:latin typeface="Times New Roman"/>
            </a:endParaRPr>
          </a:p>
          <a:p>
            <a:pPr algn="ctr">
              <a:lnSpc>
                <a:spcPct val="100000"/>
              </a:lnSpc>
              <a:defRPr/>
            </a:pPr>
            <a:endParaRPr lang="en-GB" sz="1400" b="0" strike="noStrike" spc="-1">
              <a:latin typeface="Times New Roman"/>
            </a:endParaRPr>
          </a:p>
        </p:txBody>
      </p:sp>
      <p:sp>
        <p:nvSpPr>
          <p:cNvPr id="61" name="TextShape 4" hidden="0"/>
          <p:cNvSpPr txBox="1"/>
          <p:nvPr isPhoto="0" userDrawn="0"/>
        </p:nvSpPr>
        <p:spPr bwMode="auto">
          <a:xfrm>
            <a:off x="8737560" y="6356520"/>
            <a:ext cx="284436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  <a:defRPr/>
            </a:pPr>
            <a:fld id="{69FF5704-48C5-42C1-A9E6-D3D2991517F1}" type="slidenum">
              <a:rPr lang="en-GB" sz="1000" b="0" strike="noStrike" spc="-1">
                <a:solidFill>
                  <a:srgbClr val="8B8B8B"/>
                </a:solidFill>
                <a:latin typeface="Arial"/>
                <a:ea typeface="Arial"/>
              </a:rPr>
              <a:t/>
            </a:fld>
            <a:endParaRPr lang="en-GB" sz="1000" b="0" strike="noStrike" spc="-1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3" name="TextShape 1" hidden="0"/>
          <p:cNvSpPr txBox="1"/>
          <p:nvPr isPhoto="0" userDrawn="0"/>
        </p:nvSpPr>
        <p:spPr bwMode="auto">
          <a:xfrm>
            <a:off x="609480" y="274680"/>
            <a:ext cx="109724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  <a:defRPr/>
            </a:pPr>
            <a:r>
              <a:rPr lang="en-GB" sz="2800" b="1" strike="noStrike" spc="-1">
                <a:solidFill>
                  <a:srgbClr val="233C5B"/>
                </a:solidFill>
                <a:latin typeface="Source Sans 3"/>
                <a:ea typeface="Arial"/>
              </a:rPr>
              <a:t>OPTED infrastructure</a:t>
            </a:r>
            <a:endParaRPr lang="en-GB" sz="2800" b="0" strike="noStrike" spc="-1">
              <a:solidFill>
                <a:srgbClr val="000000"/>
              </a:solidFill>
              <a:latin typeface="Source Sans 3"/>
            </a:endParaRPr>
          </a:p>
        </p:txBody>
      </p:sp>
      <p:sp>
        <p:nvSpPr>
          <p:cNvPr id="64" name="TextShape 2" hidden="0"/>
          <p:cNvSpPr txBox="1"/>
          <p:nvPr isPhoto="0" userDrawn="0"/>
        </p:nvSpPr>
        <p:spPr bwMode="auto">
          <a:xfrm>
            <a:off x="609480" y="1600200"/>
            <a:ext cx="109724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233C5B"/>
              </a:buClr>
              <a:buFont typeface="Arial"/>
              <a:buChar char="•"/>
              <a:defRPr/>
            </a:pPr>
            <a:r>
              <a:rPr lang="en-US" sz="2400" b="0" strike="noStrike" spc="-1">
                <a:solidFill>
                  <a:srgbClr val="233C5B"/>
                </a:solidFill>
                <a:latin typeface="Source Sans 3"/>
                <a:ea typeface="Arial"/>
              </a:rPr>
              <a:t>Pushes the boundaries of research excellence in various fields of political text analysis, will generate a globally visible and excellent research community, will democratize research on political texts, both geographically and in terms of skill distributions, and will do so based on FAIR principles with a firm stance in the open science movement. </a:t>
            </a:r>
            <a:endParaRPr/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233C5B"/>
              </a:buClr>
              <a:buFont typeface="Arial"/>
              <a:buChar char="•"/>
              <a:defRPr/>
            </a:pPr>
            <a:r>
              <a:rPr lang="en-US" sz="2400" b="0" strike="noStrike" spc="-1">
                <a:solidFill>
                  <a:srgbClr val="233C5B"/>
                </a:solidFill>
                <a:latin typeface="Source Sans 3"/>
                <a:ea typeface="Arial"/>
              </a:rPr>
              <a:t>Will establish itself as a major resource for journalists and opinion makers, for students and interested academics, and for policy makers. </a:t>
            </a:r>
            <a:endParaRPr/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233C5B"/>
              </a:buClr>
              <a:buFont typeface="Arial"/>
              <a:buChar char="•"/>
              <a:defRPr/>
            </a:pPr>
            <a:r>
              <a:rPr lang="en-US" sz="2400" b="0" strike="noStrike" spc="-1">
                <a:solidFill>
                  <a:srgbClr val="233C5B"/>
                </a:solidFill>
                <a:latin typeface="Source Sans 3"/>
                <a:ea typeface="Arial"/>
              </a:rPr>
              <a:t>Becomes the major hub for political text analysis in Europe and beyond, creating synergies and resources that will propel the research to the next level of excellence.</a:t>
            </a:r>
            <a:endParaRPr lang="en-GB" sz="2400" b="0" strike="noStrike" spc="-1">
              <a:solidFill>
                <a:srgbClr val="000000"/>
              </a:solidFill>
              <a:latin typeface="Source Sans 3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  <a:defRPr/>
            </a:pPr>
            <a:endParaRPr lang="en-GB" sz="2400" b="0" strike="noStrike" spc="-1">
              <a:solidFill>
                <a:srgbClr val="000000"/>
              </a:solidFill>
              <a:latin typeface="Source Sans 3"/>
            </a:endParaRPr>
          </a:p>
        </p:txBody>
      </p:sp>
      <p:sp>
        <p:nvSpPr>
          <p:cNvPr id="65" name="TextShape 3" hidden="0"/>
          <p:cNvSpPr txBox="1"/>
          <p:nvPr isPhoto="0" userDrawn="0"/>
        </p:nvSpPr>
        <p:spPr bwMode="auto">
          <a:xfrm>
            <a:off x="1199520" y="6356520"/>
            <a:ext cx="93128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en-GB" sz="1400" b="0" strike="noStrike" spc="-1">
                <a:solidFill>
                  <a:srgbClr val="8B8B8B"/>
                </a:solidFill>
                <a:latin typeface="Source Sans 3"/>
                <a:ea typeface="Arial"/>
              </a:rPr>
              <a:t>https://opted.eu/ </a:t>
            </a:r>
            <a:endParaRPr lang="en-GB" sz="1400" b="0" strike="noStrike" spc="-1">
              <a:latin typeface="Source Sans 3"/>
            </a:endParaRPr>
          </a:p>
          <a:p>
            <a:pPr algn="ctr">
              <a:lnSpc>
                <a:spcPct val="100000"/>
              </a:lnSpc>
              <a:defRPr/>
            </a:pPr>
            <a:endParaRPr lang="en-GB" sz="1400" b="0" strike="noStrike" spc="-1">
              <a:latin typeface="Source Sans 3"/>
            </a:endParaRPr>
          </a:p>
        </p:txBody>
      </p:sp>
      <p:sp>
        <p:nvSpPr>
          <p:cNvPr id="66" name="TextShape 4" hidden="0"/>
          <p:cNvSpPr txBox="1"/>
          <p:nvPr isPhoto="0" userDrawn="0"/>
        </p:nvSpPr>
        <p:spPr bwMode="auto">
          <a:xfrm>
            <a:off x="8737560" y="6356520"/>
            <a:ext cx="284436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  <a:defRPr/>
            </a:pPr>
            <a:fld id="{2481BC4B-1B8B-4AFC-8594-0F25C4BDD138}" type="slidenum">
              <a:rPr lang="en-GB" sz="1000" b="0" strike="noStrike" spc="-1">
                <a:solidFill>
                  <a:srgbClr val="8B8B8B"/>
                </a:solidFill>
                <a:latin typeface="Source Sans 3"/>
                <a:ea typeface="Arial"/>
              </a:rPr>
              <a:t/>
            </a:fld>
            <a:endParaRPr lang="en-GB" sz="1000" b="0" strike="noStrike" spc="-1">
              <a:latin typeface="Source Sans 3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3" name="TextShape 1" hidden="0"/>
          <p:cNvSpPr txBox="1"/>
          <p:nvPr isPhoto="0" userDrawn="0"/>
        </p:nvSpPr>
        <p:spPr bwMode="auto">
          <a:xfrm>
            <a:off x="609480" y="274680"/>
            <a:ext cx="109724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  <a:defRPr/>
            </a:pPr>
            <a:r>
              <a:rPr lang="en-GB" sz="2800" b="1" strike="noStrike" spc="-1">
                <a:solidFill>
                  <a:srgbClr val="233C5B"/>
                </a:solidFill>
                <a:latin typeface="Source Sans 3"/>
                <a:ea typeface="Arial"/>
              </a:rPr>
              <a:t>OPTED Goals</a:t>
            </a:r>
            <a:endParaRPr lang="en-GB" sz="2800" b="0" strike="noStrike" spc="-1">
              <a:solidFill>
                <a:srgbClr val="000000"/>
              </a:solidFill>
              <a:latin typeface="Source Sans 3"/>
            </a:endParaRPr>
          </a:p>
        </p:txBody>
      </p:sp>
      <p:sp>
        <p:nvSpPr>
          <p:cNvPr id="64" name="TextShape 2" hidden="0"/>
          <p:cNvSpPr txBox="1"/>
          <p:nvPr isPhoto="0" userDrawn="0"/>
        </p:nvSpPr>
        <p:spPr bwMode="auto">
          <a:xfrm>
            <a:off x="609480" y="1600200"/>
            <a:ext cx="109724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233C5B"/>
              </a:buClr>
              <a:buFont typeface="Arial"/>
              <a:buChar char="•"/>
              <a:defRPr/>
            </a:pPr>
            <a:r>
              <a:rPr lang="en-US" sz="2400" b="0" strike="noStrike" spc="-1">
                <a:solidFill>
                  <a:srgbClr val="233C5B"/>
                </a:solidFill>
                <a:latin typeface="Source Sans 3"/>
                <a:ea typeface="Arial"/>
              </a:rPr>
              <a:t>A new generation of students with technical knowledge and sense-making ability</a:t>
            </a:r>
            <a:endParaRPr/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233C5B"/>
              </a:buClr>
              <a:buFont typeface="Arial"/>
              <a:buChar char="•"/>
              <a:defRPr/>
            </a:pPr>
            <a:r>
              <a:rPr lang="en-US" sz="2400" b="0" strike="noStrike" spc="-1">
                <a:solidFill>
                  <a:srgbClr val="233C5B"/>
                </a:solidFill>
                <a:latin typeface="Source Sans 3"/>
                <a:ea typeface="Arial"/>
              </a:rPr>
              <a:t>Enhanced co-operation to </a:t>
            </a:r>
            <a:r>
              <a:rPr lang="en-US" sz="2400" b="0" strike="noStrike" spc="-1">
                <a:solidFill>
                  <a:srgbClr val="233C5B"/>
                </a:solidFill>
                <a:latin typeface="Source Sans 3"/>
                <a:ea typeface="Arial"/>
              </a:rPr>
              <a:t>harmonise</a:t>
            </a:r>
            <a:r>
              <a:rPr lang="en-US" sz="2400" b="0" strike="noStrike" spc="-1">
                <a:solidFill>
                  <a:srgbClr val="233C5B"/>
                </a:solidFill>
                <a:latin typeface="Source Sans 3"/>
                <a:ea typeface="Arial"/>
              </a:rPr>
              <a:t> data collection and analytical processes</a:t>
            </a:r>
            <a:endParaRPr/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233C5B"/>
              </a:buClr>
              <a:buFont typeface="Arial"/>
              <a:buChar char="•"/>
              <a:defRPr/>
            </a:pPr>
            <a:r>
              <a:rPr lang="en-US" sz="2400" b="0" strike="noStrike" spc="-1">
                <a:solidFill>
                  <a:srgbClr val="233C5B"/>
                </a:solidFill>
                <a:latin typeface="Source Sans 3"/>
                <a:ea typeface="Arial"/>
              </a:rPr>
              <a:t>Ethical and legal issues. </a:t>
            </a:r>
            <a:endParaRPr/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233C5B"/>
              </a:buClr>
              <a:buFont typeface="Arial"/>
              <a:buChar char="•"/>
              <a:defRPr/>
            </a:pPr>
            <a:r>
              <a:rPr lang="en-US" sz="2400" b="0" strike="noStrike" spc="-1">
                <a:solidFill>
                  <a:srgbClr val="233C5B"/>
                </a:solidFill>
                <a:latin typeface="Source Sans 3"/>
                <a:ea typeface="Arial"/>
              </a:rPr>
              <a:t>Multilingual, non-discriminatory tools.</a:t>
            </a:r>
            <a:endParaRPr/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233C5B"/>
              </a:buClr>
              <a:buFont typeface="Arial"/>
              <a:buChar char="•"/>
              <a:defRPr/>
            </a:pPr>
            <a:r>
              <a:rPr lang="en-US" sz="2400" b="0" strike="noStrike" spc="-1">
                <a:solidFill>
                  <a:srgbClr val="233C5B"/>
                </a:solidFill>
                <a:latin typeface="Source Sans 3"/>
                <a:ea typeface="Arial"/>
              </a:rPr>
              <a:t>Standardization of processes and routines, Validity</a:t>
            </a:r>
            <a:endParaRPr/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233C5B"/>
              </a:buClr>
              <a:buFont typeface="Arial"/>
              <a:buChar char="•"/>
              <a:defRPr/>
            </a:pPr>
            <a:r>
              <a:rPr lang="en-US" sz="2400" b="0" strike="noStrike" spc="-1">
                <a:solidFill>
                  <a:srgbClr val="233C5B"/>
                </a:solidFill>
                <a:latin typeface="Source Sans 3"/>
                <a:ea typeface="Arial"/>
              </a:rPr>
              <a:t>Awareness of gender stereotypes in instruments and community</a:t>
            </a:r>
            <a:endParaRPr/>
          </a:p>
        </p:txBody>
      </p:sp>
      <p:sp>
        <p:nvSpPr>
          <p:cNvPr id="65" name="TextShape 3" hidden="0"/>
          <p:cNvSpPr txBox="1"/>
          <p:nvPr isPhoto="0" userDrawn="0"/>
        </p:nvSpPr>
        <p:spPr bwMode="auto">
          <a:xfrm>
            <a:off x="1199520" y="6356520"/>
            <a:ext cx="93128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en-GB" sz="1400" b="0" strike="noStrike" spc="-1">
                <a:solidFill>
                  <a:srgbClr val="8B8B8B"/>
                </a:solidFill>
                <a:latin typeface="Source Sans 3"/>
                <a:ea typeface="Arial"/>
              </a:rPr>
              <a:t>https://opted.eu/ </a:t>
            </a:r>
            <a:endParaRPr lang="en-GB" sz="1400" b="0" strike="noStrike" spc="-1">
              <a:latin typeface="Source Sans 3"/>
            </a:endParaRPr>
          </a:p>
          <a:p>
            <a:pPr algn="ctr">
              <a:lnSpc>
                <a:spcPct val="100000"/>
              </a:lnSpc>
              <a:defRPr/>
            </a:pPr>
            <a:endParaRPr lang="en-GB" sz="1400" b="0" strike="noStrike" spc="-1">
              <a:latin typeface="Source Sans 3"/>
            </a:endParaRPr>
          </a:p>
        </p:txBody>
      </p:sp>
      <p:sp>
        <p:nvSpPr>
          <p:cNvPr id="66" name="TextShape 4" hidden="0"/>
          <p:cNvSpPr txBox="1"/>
          <p:nvPr isPhoto="0" userDrawn="0"/>
        </p:nvSpPr>
        <p:spPr bwMode="auto">
          <a:xfrm>
            <a:off x="8737560" y="6356520"/>
            <a:ext cx="284436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  <a:defRPr/>
            </a:pPr>
            <a:fld id="{2481BC4B-1B8B-4AFC-8594-0F25C4BDD138}" type="slidenum">
              <a:rPr lang="en-GB" sz="1000" b="0" strike="noStrike" spc="-1">
                <a:solidFill>
                  <a:srgbClr val="8B8B8B"/>
                </a:solidFill>
                <a:latin typeface="Source Sans 3"/>
                <a:ea typeface="Arial"/>
              </a:rPr>
              <a:t/>
            </a:fld>
            <a:endParaRPr lang="en-GB" sz="1000" b="0" strike="noStrike" spc="-1">
              <a:latin typeface="Source Sans 3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3" name="TextShape 1" hidden="0"/>
          <p:cNvSpPr txBox="1"/>
          <p:nvPr isPhoto="0" userDrawn="0"/>
        </p:nvSpPr>
        <p:spPr bwMode="auto">
          <a:xfrm>
            <a:off x="609480" y="274680"/>
            <a:ext cx="109724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  <a:defRPr/>
            </a:pPr>
            <a:r>
              <a:rPr lang="en-GB" sz="2800" b="1" strike="noStrike" spc="-1">
                <a:solidFill>
                  <a:srgbClr val="233C5B"/>
                </a:solidFill>
                <a:latin typeface="Source Sans 3"/>
                <a:ea typeface="Arial"/>
              </a:rPr>
              <a:t>OPTED Objectives</a:t>
            </a:r>
            <a:endParaRPr lang="en-GB" sz="2800" b="0" strike="noStrike" spc="-1">
              <a:solidFill>
                <a:srgbClr val="000000"/>
              </a:solidFill>
              <a:latin typeface="Source Sans 3"/>
            </a:endParaRPr>
          </a:p>
        </p:txBody>
      </p:sp>
      <p:sp>
        <p:nvSpPr>
          <p:cNvPr id="64" name="TextShape 2" hidden="0"/>
          <p:cNvSpPr txBox="1"/>
          <p:nvPr isPhoto="0" userDrawn="0"/>
        </p:nvSpPr>
        <p:spPr bwMode="auto">
          <a:xfrm>
            <a:off x="609480" y="1600200"/>
            <a:ext cx="109724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457560" indent="-457200">
              <a:lnSpc>
                <a:spcPct val="100000"/>
              </a:lnSpc>
              <a:spcBef>
                <a:spcPts val="479"/>
              </a:spcBef>
              <a:buClr>
                <a:srgbClr val="233C5B"/>
              </a:buClr>
              <a:buFont typeface="+mj-lt"/>
              <a:buAutoNum type="arabicPeriod"/>
              <a:defRPr/>
            </a:pPr>
            <a:r>
              <a:rPr lang="en-US" sz="2400" b="0" strike="noStrike" spc="-1">
                <a:solidFill>
                  <a:srgbClr val="233C5B"/>
                </a:solidFill>
                <a:latin typeface="Source Sans 3"/>
                <a:ea typeface="Arial"/>
              </a:rPr>
              <a:t>Inventory of data sources and classification of the research landscape</a:t>
            </a:r>
            <a:endParaRPr/>
          </a:p>
          <a:p>
            <a:pPr marL="457560" indent="-457200">
              <a:lnSpc>
                <a:spcPct val="100000"/>
              </a:lnSpc>
              <a:spcBef>
                <a:spcPts val="479"/>
              </a:spcBef>
              <a:buClr>
                <a:srgbClr val="233C5B"/>
              </a:buClr>
              <a:buFont typeface="+mj-lt"/>
              <a:buAutoNum type="arabicPeriod"/>
              <a:defRPr/>
            </a:pPr>
            <a:r>
              <a:rPr lang="en-US" sz="2400" b="0" strike="noStrike" spc="-1">
                <a:solidFill>
                  <a:srgbClr val="233C5B"/>
                </a:solidFill>
                <a:latin typeface="Source Sans 3"/>
                <a:ea typeface="Arial"/>
              </a:rPr>
              <a:t>Curated inventory of existing tools and training opportunities</a:t>
            </a:r>
            <a:endParaRPr/>
          </a:p>
          <a:p>
            <a:pPr marL="457560" indent="-457200">
              <a:lnSpc>
                <a:spcPct val="100000"/>
              </a:lnSpc>
              <a:spcBef>
                <a:spcPts val="479"/>
              </a:spcBef>
              <a:buClr>
                <a:srgbClr val="233C5B"/>
              </a:buClr>
              <a:buFont typeface="+mj-lt"/>
              <a:buAutoNum type="arabicPeriod"/>
              <a:defRPr/>
            </a:pPr>
            <a:r>
              <a:rPr lang="en-US" sz="2400" b="0" strike="noStrike" spc="-1">
                <a:solidFill>
                  <a:srgbClr val="233C5B"/>
                </a:solidFill>
                <a:latin typeface="Source Sans 3"/>
                <a:ea typeface="Arial"/>
              </a:rPr>
              <a:t>Extension and harmonization of tools</a:t>
            </a:r>
            <a:endParaRPr/>
          </a:p>
          <a:p>
            <a:pPr marL="457560" indent="-457200">
              <a:lnSpc>
                <a:spcPct val="100000"/>
              </a:lnSpc>
              <a:spcBef>
                <a:spcPts val="479"/>
              </a:spcBef>
              <a:buClr>
                <a:srgbClr val="233C5B"/>
              </a:buClr>
              <a:buFont typeface="+mj-lt"/>
              <a:buAutoNum type="arabicPeriod"/>
              <a:defRPr/>
            </a:pPr>
            <a:r>
              <a:rPr lang="en-US" sz="2400" b="0" strike="noStrike" spc="-1">
                <a:solidFill>
                  <a:srgbClr val="233C5B"/>
                </a:solidFill>
                <a:latin typeface="Source Sans 3"/>
                <a:ea typeface="Arial"/>
              </a:rPr>
              <a:t>Standardization and quality control</a:t>
            </a:r>
            <a:endParaRPr/>
          </a:p>
          <a:p>
            <a:pPr marL="457560" indent="-457200">
              <a:lnSpc>
                <a:spcPct val="100000"/>
              </a:lnSpc>
              <a:spcBef>
                <a:spcPts val="479"/>
              </a:spcBef>
              <a:buClr>
                <a:srgbClr val="233C5B"/>
              </a:buClr>
              <a:buFont typeface="+mj-lt"/>
              <a:buAutoNum type="arabicPeriod"/>
              <a:defRPr/>
            </a:pPr>
            <a:r>
              <a:rPr lang="en-US" sz="2400" b="0" strike="noStrike" spc="-1">
                <a:solidFill>
                  <a:srgbClr val="233C5B"/>
                </a:solidFill>
                <a:latin typeface="Source Sans 3"/>
                <a:ea typeface="Arial"/>
              </a:rPr>
              <a:t>Ethical and legal framework for text analysis</a:t>
            </a:r>
            <a:endParaRPr/>
          </a:p>
          <a:p>
            <a:pPr marL="457560" indent="-457200">
              <a:lnSpc>
                <a:spcPct val="100000"/>
              </a:lnSpc>
              <a:spcBef>
                <a:spcPts val="479"/>
              </a:spcBef>
              <a:buClr>
                <a:srgbClr val="233C5B"/>
              </a:buClr>
              <a:buFont typeface="+mj-lt"/>
              <a:buAutoNum type="arabicPeriod"/>
              <a:defRPr/>
            </a:pPr>
            <a:r>
              <a:rPr lang="en-US" sz="2400" b="0" strike="noStrike" spc="-1">
                <a:solidFill>
                  <a:srgbClr val="233C5B"/>
                </a:solidFill>
                <a:latin typeface="Source Sans 3"/>
                <a:ea typeface="Arial"/>
              </a:rPr>
              <a:t>Accessible tools for publics, journalists and policy makers </a:t>
            </a:r>
            <a:endParaRPr/>
          </a:p>
          <a:p>
            <a:pPr marL="457560" indent="-457200">
              <a:lnSpc>
                <a:spcPct val="100000"/>
              </a:lnSpc>
              <a:spcBef>
                <a:spcPts val="479"/>
              </a:spcBef>
              <a:buClr>
                <a:srgbClr val="233C5B"/>
              </a:buClr>
              <a:buFont typeface="+mj-lt"/>
              <a:buAutoNum type="arabicPeriod"/>
              <a:defRPr/>
            </a:pPr>
            <a:r>
              <a:rPr lang="en-US" sz="2400" b="0" strike="noStrike" spc="-1">
                <a:solidFill>
                  <a:srgbClr val="233C5B"/>
                </a:solidFill>
                <a:latin typeface="Source Sans 3"/>
                <a:ea typeface="Arial"/>
              </a:rPr>
              <a:t>Scientific community building</a:t>
            </a:r>
            <a:endParaRPr/>
          </a:p>
        </p:txBody>
      </p:sp>
      <p:sp>
        <p:nvSpPr>
          <p:cNvPr id="65" name="TextShape 3" hidden="0"/>
          <p:cNvSpPr txBox="1"/>
          <p:nvPr isPhoto="0" userDrawn="0"/>
        </p:nvSpPr>
        <p:spPr bwMode="auto">
          <a:xfrm>
            <a:off x="1199520" y="6356520"/>
            <a:ext cx="93128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en-GB" sz="1400" b="0" strike="noStrike" spc="-1">
                <a:solidFill>
                  <a:srgbClr val="8B8B8B"/>
                </a:solidFill>
                <a:latin typeface="Source Sans 3"/>
                <a:ea typeface="Arial"/>
              </a:rPr>
              <a:t>https://opted.eu/ </a:t>
            </a:r>
            <a:endParaRPr lang="en-GB" sz="1400" b="0" strike="noStrike" spc="-1">
              <a:latin typeface="Source Sans 3"/>
            </a:endParaRPr>
          </a:p>
          <a:p>
            <a:pPr algn="ctr">
              <a:lnSpc>
                <a:spcPct val="100000"/>
              </a:lnSpc>
              <a:defRPr/>
            </a:pPr>
            <a:endParaRPr lang="en-GB" sz="1400" b="0" strike="noStrike" spc="-1">
              <a:latin typeface="Source Sans 3"/>
            </a:endParaRPr>
          </a:p>
        </p:txBody>
      </p:sp>
      <p:sp>
        <p:nvSpPr>
          <p:cNvPr id="66" name="TextShape 4" hidden="0"/>
          <p:cNvSpPr txBox="1"/>
          <p:nvPr isPhoto="0" userDrawn="0"/>
        </p:nvSpPr>
        <p:spPr bwMode="auto">
          <a:xfrm>
            <a:off x="8737560" y="6356520"/>
            <a:ext cx="284436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  <a:defRPr/>
            </a:pPr>
            <a:fld id="{2481BC4B-1B8B-4AFC-8594-0F25C4BDD138}" type="slidenum">
              <a:rPr lang="en-GB" sz="1000" b="0" strike="noStrike" spc="-1">
                <a:solidFill>
                  <a:srgbClr val="8B8B8B"/>
                </a:solidFill>
                <a:latin typeface="Source Sans 3"/>
                <a:ea typeface="Arial"/>
              </a:rPr>
              <a:t/>
            </a:fld>
            <a:endParaRPr lang="en-GB" sz="1000" b="0" strike="noStrike" spc="-1">
              <a:latin typeface="Source Sans 3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3" name="TextShape 1" hidden="0"/>
          <p:cNvSpPr txBox="1"/>
          <p:nvPr isPhoto="0" userDrawn="0"/>
        </p:nvSpPr>
        <p:spPr bwMode="auto">
          <a:xfrm>
            <a:off x="609480" y="274680"/>
            <a:ext cx="109724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  <a:defRPr/>
            </a:pPr>
            <a:r>
              <a:rPr lang="en-GB" sz="2800" b="1" strike="noStrike" spc="-1">
                <a:solidFill>
                  <a:srgbClr val="233C5B"/>
                </a:solidFill>
                <a:latin typeface="Source Sans 3"/>
                <a:ea typeface="Arial"/>
              </a:rPr>
              <a:t>OPTED Consortium Members</a:t>
            </a:r>
            <a:endParaRPr lang="en-GB" sz="2800" b="0" strike="noStrike" spc="-1">
              <a:solidFill>
                <a:srgbClr val="000000"/>
              </a:solidFill>
              <a:latin typeface="Source Sans 3"/>
            </a:endParaRPr>
          </a:p>
        </p:txBody>
      </p:sp>
      <p:sp>
        <p:nvSpPr>
          <p:cNvPr id="65" name="TextShape 3" hidden="0"/>
          <p:cNvSpPr txBox="1"/>
          <p:nvPr isPhoto="0" userDrawn="0"/>
        </p:nvSpPr>
        <p:spPr bwMode="auto">
          <a:xfrm>
            <a:off x="1199520" y="6356520"/>
            <a:ext cx="93128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en-GB" sz="1400" b="0" strike="noStrike" spc="-1">
                <a:solidFill>
                  <a:srgbClr val="8B8B8B"/>
                </a:solidFill>
                <a:latin typeface="Source Sans 3"/>
                <a:ea typeface="Arial"/>
              </a:rPr>
              <a:t>https://opted.eu/ </a:t>
            </a:r>
            <a:endParaRPr lang="en-GB" sz="1400" b="0" strike="noStrike" spc="-1">
              <a:latin typeface="Source Sans 3"/>
            </a:endParaRPr>
          </a:p>
          <a:p>
            <a:pPr algn="ctr">
              <a:lnSpc>
                <a:spcPct val="100000"/>
              </a:lnSpc>
              <a:defRPr/>
            </a:pPr>
            <a:endParaRPr lang="en-GB" sz="1400" b="0" strike="noStrike" spc="-1">
              <a:latin typeface="Source Sans 3"/>
            </a:endParaRPr>
          </a:p>
        </p:txBody>
      </p:sp>
      <p:sp>
        <p:nvSpPr>
          <p:cNvPr id="66" name="TextShape 4" hidden="0"/>
          <p:cNvSpPr txBox="1"/>
          <p:nvPr isPhoto="0" userDrawn="0"/>
        </p:nvSpPr>
        <p:spPr bwMode="auto">
          <a:xfrm>
            <a:off x="8737560" y="6356520"/>
            <a:ext cx="284436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  <a:defRPr/>
            </a:pPr>
            <a:fld id="{2481BC4B-1B8B-4AFC-8594-0F25C4BDD138}" type="slidenum">
              <a:rPr lang="en-GB" sz="1000" b="0" strike="noStrike" spc="-1">
                <a:solidFill>
                  <a:srgbClr val="8B8B8B"/>
                </a:solidFill>
                <a:latin typeface="Source Sans 3"/>
                <a:ea typeface="Arial"/>
              </a:rPr>
              <a:t/>
            </a:fld>
            <a:endParaRPr lang="en-GB" sz="1000" b="0" strike="noStrike" spc="-1">
              <a:latin typeface="Source Sans 3"/>
            </a:endParaRPr>
          </a:p>
        </p:txBody>
      </p:sp>
      <p:pic>
        <p:nvPicPr>
          <p:cNvPr id="7" name="Picture 6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>
            <a:off x="3346136" y="3314303"/>
            <a:ext cx="1374982" cy="802968"/>
          </a:xfrm>
          <a:prstGeom prst="rect">
            <a:avLst/>
          </a:prstGeom>
        </p:spPr>
      </p:pic>
      <p:pic>
        <p:nvPicPr>
          <p:cNvPr id="8" name="Picture 7" hidden="0"/>
          <p:cNvPicPr>
            <a:picLocks noChangeAspect="1"/>
          </p:cNvPicPr>
          <p:nvPr isPhoto="0" userDrawn="0"/>
        </p:nvPicPr>
        <p:blipFill>
          <a:blip r:embed="rId3"/>
          <a:stretch/>
        </p:blipFill>
        <p:spPr bwMode="auto">
          <a:xfrm>
            <a:off x="5732712" y="4400057"/>
            <a:ext cx="1335606" cy="699107"/>
          </a:xfrm>
          <a:prstGeom prst="rect">
            <a:avLst/>
          </a:prstGeom>
        </p:spPr>
      </p:pic>
      <p:pic>
        <p:nvPicPr>
          <p:cNvPr id="9" name="Picture 8" hidden="0"/>
          <p:cNvPicPr>
            <a:picLocks noChangeAspect="1"/>
          </p:cNvPicPr>
          <p:nvPr isPhoto="0" userDrawn="0"/>
        </p:nvPicPr>
        <p:blipFill>
          <a:blip r:embed="rId4"/>
          <a:stretch/>
        </p:blipFill>
        <p:spPr bwMode="auto">
          <a:xfrm>
            <a:off x="2879114" y="2299366"/>
            <a:ext cx="2483518" cy="410357"/>
          </a:xfrm>
          <a:prstGeom prst="rect">
            <a:avLst/>
          </a:prstGeom>
        </p:spPr>
      </p:pic>
      <p:pic>
        <p:nvPicPr>
          <p:cNvPr id="10" name="Picture 9" hidden="0"/>
          <p:cNvPicPr>
            <a:picLocks noChangeAspect="1"/>
          </p:cNvPicPr>
          <p:nvPr isPhoto="0" userDrawn="0"/>
        </p:nvPicPr>
        <p:blipFill>
          <a:blip r:embed="rId5"/>
          <a:stretch/>
        </p:blipFill>
        <p:spPr bwMode="auto">
          <a:xfrm>
            <a:off x="8123913" y="4522174"/>
            <a:ext cx="2432398" cy="544936"/>
          </a:xfrm>
          <a:prstGeom prst="rect">
            <a:avLst/>
          </a:prstGeom>
        </p:spPr>
      </p:pic>
      <p:pic>
        <p:nvPicPr>
          <p:cNvPr id="11" name="Picture 10" hidden="0"/>
          <p:cNvPicPr>
            <a:picLocks noChangeAspect="1"/>
          </p:cNvPicPr>
          <p:nvPr isPhoto="0" userDrawn="0"/>
        </p:nvPicPr>
        <p:blipFill>
          <a:blip r:embed="rId6"/>
          <a:stretch/>
        </p:blipFill>
        <p:spPr bwMode="auto">
          <a:xfrm>
            <a:off x="5757298" y="3421174"/>
            <a:ext cx="1737281" cy="589228"/>
          </a:xfrm>
          <a:prstGeom prst="rect">
            <a:avLst/>
          </a:prstGeom>
        </p:spPr>
      </p:pic>
      <p:pic>
        <p:nvPicPr>
          <p:cNvPr id="12" name="Picture 11" hidden="0"/>
          <p:cNvPicPr>
            <a:picLocks noChangeAspect="1"/>
          </p:cNvPicPr>
          <p:nvPr isPhoto="0" userDrawn="0"/>
        </p:nvPicPr>
        <p:blipFill>
          <a:blip r:embed="rId7"/>
          <a:stretch/>
        </p:blipFill>
        <p:spPr bwMode="auto">
          <a:xfrm>
            <a:off x="9012910" y="986267"/>
            <a:ext cx="531782" cy="773316"/>
          </a:xfrm>
          <a:prstGeom prst="rect">
            <a:avLst/>
          </a:prstGeom>
        </p:spPr>
      </p:pic>
      <p:pic>
        <p:nvPicPr>
          <p:cNvPr id="13" name="Picture 12" hidden="0"/>
          <p:cNvPicPr>
            <a:picLocks noChangeAspect="1"/>
          </p:cNvPicPr>
          <p:nvPr isPhoto="0" userDrawn="0"/>
        </p:nvPicPr>
        <p:blipFill>
          <a:blip r:embed="rId8"/>
          <a:stretch/>
        </p:blipFill>
        <p:spPr bwMode="auto">
          <a:xfrm>
            <a:off x="6018208" y="2171999"/>
            <a:ext cx="665090" cy="665090"/>
          </a:xfrm>
          <a:prstGeom prst="rect">
            <a:avLst/>
          </a:prstGeom>
        </p:spPr>
      </p:pic>
      <p:pic>
        <p:nvPicPr>
          <p:cNvPr id="14" name="Picture 13" hidden="0"/>
          <p:cNvPicPr>
            <a:picLocks noChangeAspect="1"/>
          </p:cNvPicPr>
          <p:nvPr isPhoto="0" userDrawn="0"/>
        </p:nvPicPr>
        <p:blipFill>
          <a:blip r:embed="rId9"/>
          <a:srcRect l="12301" t="39730" r="10682" b="41609"/>
          <a:stretch/>
        </p:blipFill>
        <p:spPr bwMode="auto">
          <a:xfrm>
            <a:off x="3131008" y="4518321"/>
            <a:ext cx="1546110" cy="374629"/>
          </a:xfrm>
          <a:prstGeom prst="rect">
            <a:avLst/>
          </a:prstGeom>
        </p:spPr>
      </p:pic>
      <p:pic>
        <p:nvPicPr>
          <p:cNvPr id="15" name="Picture 14" hidden="0"/>
          <p:cNvPicPr>
            <a:picLocks noChangeAspect="1"/>
          </p:cNvPicPr>
          <p:nvPr isPhoto="0" userDrawn="0"/>
        </p:nvPicPr>
        <p:blipFill>
          <a:blip r:embed="rId10"/>
          <a:stretch/>
        </p:blipFill>
        <p:spPr bwMode="auto">
          <a:xfrm>
            <a:off x="8530758" y="3527338"/>
            <a:ext cx="1573894" cy="376901"/>
          </a:xfrm>
          <a:prstGeom prst="rect">
            <a:avLst/>
          </a:prstGeom>
        </p:spPr>
      </p:pic>
      <p:pic>
        <p:nvPicPr>
          <p:cNvPr id="16" name="Picture 15" hidden="0"/>
          <p:cNvPicPr>
            <a:picLocks noChangeAspect="1"/>
          </p:cNvPicPr>
          <p:nvPr isPhoto="0" userDrawn="0"/>
        </p:nvPicPr>
        <p:blipFill>
          <a:blip r:embed="rId11"/>
          <a:stretch/>
        </p:blipFill>
        <p:spPr bwMode="auto">
          <a:xfrm>
            <a:off x="6413180" y="877290"/>
            <a:ext cx="1080060" cy="1080060"/>
          </a:xfrm>
          <a:prstGeom prst="rect">
            <a:avLst/>
          </a:prstGeom>
        </p:spPr>
      </p:pic>
      <p:pic>
        <p:nvPicPr>
          <p:cNvPr id="17" name="Picture 16" hidden="0"/>
          <p:cNvPicPr>
            <a:picLocks noChangeAspect="1"/>
          </p:cNvPicPr>
          <p:nvPr isPhoto="0" userDrawn="0"/>
        </p:nvPicPr>
        <p:blipFill>
          <a:blip r:embed="rId12"/>
          <a:stretch/>
        </p:blipFill>
        <p:spPr bwMode="auto">
          <a:xfrm>
            <a:off x="757768" y="3459887"/>
            <a:ext cx="1552187" cy="511802"/>
          </a:xfrm>
          <a:prstGeom prst="rect">
            <a:avLst/>
          </a:prstGeom>
        </p:spPr>
      </p:pic>
      <p:pic>
        <p:nvPicPr>
          <p:cNvPr id="18" name="Picture 17" hidden="0"/>
          <p:cNvPicPr>
            <a:picLocks noChangeAspect="1"/>
          </p:cNvPicPr>
          <p:nvPr isPhoto="0" userDrawn="0"/>
        </p:nvPicPr>
        <p:blipFill>
          <a:blip r:embed="rId13"/>
          <a:stretch/>
        </p:blipFill>
        <p:spPr bwMode="auto">
          <a:xfrm>
            <a:off x="9973282" y="2249214"/>
            <a:ext cx="1602072" cy="510660"/>
          </a:xfrm>
          <a:prstGeom prst="rect">
            <a:avLst/>
          </a:prstGeom>
        </p:spPr>
      </p:pic>
      <p:pic>
        <p:nvPicPr>
          <p:cNvPr id="19" name="Picture 18" hidden="0"/>
          <p:cNvPicPr>
            <a:picLocks noChangeAspect="1"/>
          </p:cNvPicPr>
          <p:nvPr isPhoto="0" userDrawn="0"/>
        </p:nvPicPr>
        <p:blipFill>
          <a:blip r:embed="rId14"/>
          <a:stretch/>
        </p:blipFill>
        <p:spPr bwMode="auto">
          <a:xfrm>
            <a:off x="7338874" y="2182292"/>
            <a:ext cx="1978831" cy="644505"/>
          </a:xfrm>
          <a:prstGeom prst="rect">
            <a:avLst/>
          </a:prstGeom>
        </p:spPr>
      </p:pic>
      <p:pic>
        <p:nvPicPr>
          <p:cNvPr id="20" name="Picture 19" hidden="0"/>
          <p:cNvPicPr>
            <a:picLocks noChangeAspect="1"/>
          </p:cNvPicPr>
          <p:nvPr isPhoto="0" userDrawn="0"/>
        </p:nvPicPr>
        <p:blipFill>
          <a:blip r:embed="rId15"/>
          <a:stretch/>
        </p:blipFill>
        <p:spPr bwMode="auto">
          <a:xfrm>
            <a:off x="757768" y="2184984"/>
            <a:ext cx="1465769" cy="639121"/>
          </a:xfrm>
          <a:prstGeom prst="rect">
            <a:avLst/>
          </a:prstGeom>
        </p:spPr>
      </p:pic>
      <p:pic>
        <p:nvPicPr>
          <p:cNvPr id="21" name="Picture 20" hidden="0"/>
          <p:cNvPicPr>
            <a:picLocks noChangeAspect="1"/>
          </p:cNvPicPr>
          <p:nvPr isPhoto="0" userDrawn="0"/>
        </p:nvPicPr>
        <p:blipFill>
          <a:blip r:embed="rId16"/>
          <a:stretch/>
        </p:blipFill>
        <p:spPr bwMode="auto">
          <a:xfrm>
            <a:off x="3647853" y="1113372"/>
            <a:ext cx="1245657" cy="646211"/>
          </a:xfrm>
          <a:prstGeom prst="rect">
            <a:avLst/>
          </a:prstGeom>
        </p:spPr>
      </p:pic>
      <p:pic>
        <p:nvPicPr>
          <p:cNvPr id="22" name="Picture 21" hidden="0"/>
          <p:cNvPicPr>
            <a:picLocks noChangeAspect="1"/>
          </p:cNvPicPr>
          <p:nvPr isPhoto="0" userDrawn="0"/>
        </p:nvPicPr>
        <p:blipFill>
          <a:blip r:embed="rId17"/>
          <a:stretch/>
        </p:blipFill>
        <p:spPr bwMode="auto">
          <a:xfrm>
            <a:off x="757768" y="4539047"/>
            <a:ext cx="1317645" cy="533578"/>
          </a:xfrm>
          <a:prstGeom prst="rect">
            <a:avLst/>
          </a:prstGeom>
        </p:spPr>
      </p:pic>
      <p:pic>
        <p:nvPicPr>
          <p:cNvPr id="23" name="Picture 22" hidden="0"/>
          <p:cNvPicPr>
            <a:picLocks noChangeAspect="1"/>
          </p:cNvPicPr>
          <p:nvPr isPhoto="0" userDrawn="0"/>
        </p:nvPicPr>
        <p:blipFill>
          <a:blip r:embed="rId18"/>
          <a:stretch/>
        </p:blipFill>
        <p:spPr bwMode="auto">
          <a:xfrm>
            <a:off x="757768" y="1076502"/>
            <a:ext cx="1536644" cy="76832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ONLYOFFICE/7.1.0.215</Application>
  <DocSecurity>0</DocSecurity>
  <PresentationFormat>Widescreen</PresentationFormat>
  <Paragraphs>0</Paragraphs>
  <Slides>7</Slides>
  <Notes>7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subject/>
  <dc:creator>Anrulan</dc:creator>
  <cp:keywords/>
  <dc:description/>
  <dc:identifier/>
  <dc:language>en-US</dc:language>
  <cp:lastModifiedBy/>
  <cp:revision>992</cp:revision>
  <dcterms:created xsi:type="dcterms:W3CDTF">2013-11-17T13:01:39Z</dcterms:created>
  <dcterms:modified xsi:type="dcterms:W3CDTF">2022-07-04T09:53:57Z</dcterms:modified>
  <cp:category/>
  <cp:contentStatus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6</vt:i4>
  </property>
  <property fmtid="{D5CDD505-2E9C-101B-9397-08002B2CF9AE}" pid="8" name="PresentationFormat">
    <vt:lpwstr>Breitbild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21</vt:i4>
  </property>
</Properties>
</file>